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52"/>
  </p:notesMasterIdLst>
  <p:sldIdLst>
    <p:sldId id="453" r:id="rId2"/>
    <p:sldId id="360" r:id="rId3"/>
    <p:sldId id="379" r:id="rId4"/>
    <p:sldId id="361" r:id="rId5"/>
    <p:sldId id="362" r:id="rId6"/>
    <p:sldId id="363" r:id="rId7"/>
    <p:sldId id="365" r:id="rId8"/>
    <p:sldId id="366" r:id="rId9"/>
    <p:sldId id="452" r:id="rId10"/>
    <p:sldId id="367" r:id="rId11"/>
    <p:sldId id="368" r:id="rId12"/>
    <p:sldId id="369" r:id="rId13"/>
    <p:sldId id="380" r:id="rId14"/>
    <p:sldId id="421" r:id="rId15"/>
    <p:sldId id="422" r:id="rId16"/>
    <p:sldId id="423" r:id="rId17"/>
    <p:sldId id="424" r:id="rId18"/>
    <p:sldId id="425" r:id="rId19"/>
    <p:sldId id="426" r:id="rId20"/>
    <p:sldId id="384" r:id="rId21"/>
    <p:sldId id="385" r:id="rId22"/>
    <p:sldId id="429" r:id="rId23"/>
    <p:sldId id="481" r:id="rId24"/>
    <p:sldId id="436" r:id="rId25"/>
    <p:sldId id="480" r:id="rId26"/>
    <p:sldId id="462" r:id="rId27"/>
    <p:sldId id="418" r:id="rId28"/>
    <p:sldId id="381" r:id="rId29"/>
    <p:sldId id="461" r:id="rId30"/>
    <p:sldId id="376" r:id="rId31"/>
    <p:sldId id="442" r:id="rId32"/>
    <p:sldId id="463" r:id="rId33"/>
    <p:sldId id="455" r:id="rId34"/>
    <p:sldId id="482" r:id="rId35"/>
    <p:sldId id="401" r:id="rId36"/>
    <p:sldId id="439" r:id="rId37"/>
    <p:sldId id="475" r:id="rId38"/>
    <p:sldId id="406" r:id="rId39"/>
    <p:sldId id="478" r:id="rId40"/>
    <p:sldId id="407" r:id="rId41"/>
    <p:sldId id="450" r:id="rId42"/>
    <p:sldId id="486" r:id="rId43"/>
    <p:sldId id="456" r:id="rId44"/>
    <p:sldId id="413" r:id="rId45"/>
    <p:sldId id="443" r:id="rId46"/>
    <p:sldId id="444" r:id="rId47"/>
    <p:sldId id="415" r:id="rId48"/>
    <p:sldId id="470" r:id="rId49"/>
    <p:sldId id="416" r:id="rId50"/>
    <p:sldId id="483" r:id="rId51"/>
  </p:sldIdLst>
  <p:sldSz cx="9144000" cy="5143500" type="screen16x9"/>
  <p:notesSz cx="6858000" cy="9144000"/>
  <p:embeddedFontLst>
    <p:embeddedFont>
      <p:font typeface="Lato" panose="020F0502020204030203" pitchFamily="34" charset="0"/>
      <p:regular r:id="rId53"/>
      <p:bold r:id="rId54"/>
      <p:italic r:id="rId55"/>
      <p:boldItalic r:id="rId56"/>
    </p:embeddedFont>
    <p:embeddedFont>
      <p:font typeface="Outfit" pitchFamily="2" charset="0"/>
      <p:regular r:id="rId57"/>
      <p:bold r:id="rId58"/>
    </p:embeddedFont>
    <p:embeddedFont>
      <p:font typeface="Rockwell" panose="02060603020205020403" pitchFamily="18" charset="77"/>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2739558E-DE2A-B847-B43D-E3C888CCD3F6}">
          <p14:sldIdLst>
            <p14:sldId id="453"/>
            <p14:sldId id="360"/>
            <p14:sldId id="379"/>
            <p14:sldId id="361"/>
            <p14:sldId id="362"/>
            <p14:sldId id="363"/>
            <p14:sldId id="365"/>
            <p14:sldId id="366"/>
            <p14:sldId id="452"/>
            <p14:sldId id="367"/>
            <p14:sldId id="368"/>
            <p14:sldId id="369"/>
            <p14:sldId id="380"/>
            <p14:sldId id="421"/>
            <p14:sldId id="422"/>
            <p14:sldId id="423"/>
            <p14:sldId id="424"/>
            <p14:sldId id="425"/>
            <p14:sldId id="426"/>
            <p14:sldId id="384"/>
            <p14:sldId id="385"/>
            <p14:sldId id="429"/>
            <p14:sldId id="481"/>
            <p14:sldId id="436"/>
            <p14:sldId id="480"/>
            <p14:sldId id="462"/>
            <p14:sldId id="418"/>
            <p14:sldId id="381"/>
            <p14:sldId id="461"/>
            <p14:sldId id="376"/>
            <p14:sldId id="442"/>
            <p14:sldId id="463"/>
            <p14:sldId id="455"/>
            <p14:sldId id="482"/>
            <p14:sldId id="401"/>
            <p14:sldId id="439"/>
            <p14:sldId id="475"/>
            <p14:sldId id="406"/>
            <p14:sldId id="478"/>
            <p14:sldId id="407"/>
            <p14:sldId id="450"/>
            <p14:sldId id="486"/>
            <p14:sldId id="456"/>
            <p14:sldId id="413"/>
            <p14:sldId id="443"/>
            <p14:sldId id="444"/>
            <p14:sldId id="415"/>
            <p14:sldId id="470"/>
            <p14:sldId id="416"/>
            <p14:sldId id="483"/>
          </p14:sldIdLst>
        </p14:section>
      </p14:sectionLst>
    </p:ex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B1E1"/>
    <a:srgbClr val="D86ECC"/>
    <a:srgbClr val="8ED973"/>
    <a:srgbClr val="998EC3"/>
    <a:srgbClr val="F2A340"/>
    <a:srgbClr val="30393D"/>
    <a:srgbClr val="232628"/>
    <a:srgbClr val="191B1C"/>
    <a:srgbClr val="000000"/>
    <a:srgbClr val="0512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D2B742C-5B52-41EC-A6DC-63500D73A582}">
  <a:tblStyle styleId="{8D2B742C-5B52-41EC-A6DC-63500D73A58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FBDE090-5C2F-4A7D-A877-5D48CEA6D01B}"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89"/>
    <p:restoredTop sz="94563"/>
  </p:normalViewPr>
  <p:slideViewPr>
    <p:cSldViewPr snapToGrid="0">
      <p:cViewPr varScale="1">
        <p:scale>
          <a:sx n="286" d="100"/>
          <a:sy n="286" d="100"/>
        </p:scale>
        <p:origin x="944" y="19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7"/>
        <p:cNvGrpSpPr/>
        <p:nvPr/>
      </p:nvGrpSpPr>
      <p:grpSpPr>
        <a:xfrm>
          <a:off x="0" y="0"/>
          <a:ext cx="0" cy="0"/>
          <a:chOff x="0" y="0"/>
          <a:chExt cx="0" cy="0"/>
        </a:xfrm>
      </p:grpSpPr>
      <p:sp>
        <p:nvSpPr>
          <p:cNvPr id="3938" name="Google Shape;3938;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9" name="Google Shape;3939;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702829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0"/>
        <p:cNvGrpSpPr/>
        <p:nvPr/>
      </p:nvGrpSpPr>
      <p:grpSpPr>
        <a:xfrm>
          <a:off x="0" y="0"/>
          <a:ext cx="0" cy="0"/>
          <a:chOff x="0" y="0"/>
          <a:chExt cx="0" cy="0"/>
        </a:xfrm>
      </p:grpSpPr>
      <p:sp>
        <p:nvSpPr>
          <p:cNvPr id="4051" name="Google Shape;4051;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2" name="Google Shape;4052;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85370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0"/>
        <p:cNvGrpSpPr/>
        <p:nvPr/>
      </p:nvGrpSpPr>
      <p:grpSpPr>
        <a:xfrm>
          <a:off x="0" y="0"/>
          <a:ext cx="0" cy="0"/>
          <a:chOff x="0" y="0"/>
          <a:chExt cx="0" cy="0"/>
        </a:xfrm>
      </p:grpSpPr>
      <p:sp>
        <p:nvSpPr>
          <p:cNvPr id="4051" name="Google Shape;4051;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2" name="Google Shape;4052;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12741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0"/>
        <p:cNvGrpSpPr/>
        <p:nvPr/>
      </p:nvGrpSpPr>
      <p:grpSpPr>
        <a:xfrm>
          <a:off x="0" y="0"/>
          <a:ext cx="0" cy="0"/>
          <a:chOff x="0" y="0"/>
          <a:chExt cx="0" cy="0"/>
        </a:xfrm>
      </p:grpSpPr>
      <p:sp>
        <p:nvSpPr>
          <p:cNvPr id="4051" name="Google Shape;4051;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2" name="Google Shape;4052;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40667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0"/>
        <p:cNvGrpSpPr/>
        <p:nvPr/>
      </p:nvGrpSpPr>
      <p:grpSpPr>
        <a:xfrm>
          <a:off x="0" y="0"/>
          <a:ext cx="0" cy="0"/>
          <a:chOff x="0" y="0"/>
          <a:chExt cx="0" cy="0"/>
        </a:xfrm>
      </p:grpSpPr>
      <p:sp>
        <p:nvSpPr>
          <p:cNvPr id="4051" name="Google Shape;4051;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2" name="Google Shape;4052;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20385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7"/>
        <p:cNvGrpSpPr/>
        <p:nvPr/>
      </p:nvGrpSpPr>
      <p:grpSpPr>
        <a:xfrm>
          <a:off x="0" y="0"/>
          <a:ext cx="0" cy="0"/>
          <a:chOff x="0" y="0"/>
          <a:chExt cx="0" cy="0"/>
        </a:xfrm>
      </p:grpSpPr>
      <p:sp>
        <p:nvSpPr>
          <p:cNvPr id="3518" name="Google Shape;3518;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9" name="Google Shape;3519;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34100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1"/>
        <p:cNvGrpSpPr/>
        <p:nvPr/>
      </p:nvGrpSpPr>
      <p:grpSpPr>
        <a:xfrm>
          <a:off x="0" y="0"/>
          <a:ext cx="0" cy="0"/>
          <a:chOff x="0" y="0"/>
          <a:chExt cx="0" cy="0"/>
        </a:xfrm>
      </p:grpSpPr>
      <p:sp>
        <p:nvSpPr>
          <p:cNvPr id="3712" name="Google Shape;3712;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3" name="Google Shape;3713;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389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1"/>
        <p:cNvGrpSpPr/>
        <p:nvPr/>
      </p:nvGrpSpPr>
      <p:grpSpPr>
        <a:xfrm>
          <a:off x="0" y="0"/>
          <a:ext cx="0" cy="0"/>
          <a:chOff x="0" y="0"/>
          <a:chExt cx="0" cy="0"/>
        </a:xfrm>
      </p:grpSpPr>
      <p:sp>
        <p:nvSpPr>
          <p:cNvPr id="3712" name="Google Shape;3712;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3" name="Google Shape;3713;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44122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8"/>
        <p:cNvGrpSpPr/>
        <p:nvPr/>
      </p:nvGrpSpPr>
      <p:grpSpPr>
        <a:xfrm>
          <a:off x="0" y="0"/>
          <a:ext cx="0" cy="0"/>
          <a:chOff x="0" y="0"/>
          <a:chExt cx="0" cy="0"/>
        </a:xfrm>
      </p:grpSpPr>
      <p:sp>
        <p:nvSpPr>
          <p:cNvPr id="3489" name="Google Shape;348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0" name="Google Shape;349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71156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8"/>
        <p:cNvGrpSpPr/>
        <p:nvPr/>
      </p:nvGrpSpPr>
      <p:grpSpPr>
        <a:xfrm>
          <a:off x="0" y="0"/>
          <a:ext cx="0" cy="0"/>
          <a:chOff x="0" y="0"/>
          <a:chExt cx="0" cy="0"/>
        </a:xfrm>
      </p:grpSpPr>
      <p:sp>
        <p:nvSpPr>
          <p:cNvPr id="3489" name="Google Shape;348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0" name="Google Shape;349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50315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8"/>
        <p:cNvGrpSpPr/>
        <p:nvPr/>
      </p:nvGrpSpPr>
      <p:grpSpPr>
        <a:xfrm>
          <a:off x="0" y="0"/>
          <a:ext cx="0" cy="0"/>
          <a:chOff x="0" y="0"/>
          <a:chExt cx="0" cy="0"/>
        </a:xfrm>
      </p:grpSpPr>
      <p:sp>
        <p:nvSpPr>
          <p:cNvPr id="3779" name="Google Shape;3779;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0" name="Google Shape;3780;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7205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detect malwares prior to their installation</a:t>
            </a:r>
          </a:p>
          <a:p>
            <a:r>
              <a:rPr lang="en-US" dirty="0"/>
              <a:t>protect user privacy and security</a:t>
            </a:r>
          </a:p>
        </p:txBody>
      </p:sp>
    </p:spTree>
    <p:extLst>
      <p:ext uri="{BB962C8B-B14F-4D97-AF65-F5344CB8AC3E}">
        <p14:creationId xmlns:p14="http://schemas.microsoft.com/office/powerpoint/2010/main" val="22339865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8"/>
        <p:cNvGrpSpPr/>
        <p:nvPr/>
      </p:nvGrpSpPr>
      <p:grpSpPr>
        <a:xfrm>
          <a:off x="0" y="0"/>
          <a:ext cx="0" cy="0"/>
          <a:chOff x="0" y="0"/>
          <a:chExt cx="0" cy="0"/>
        </a:xfrm>
      </p:grpSpPr>
      <p:sp>
        <p:nvSpPr>
          <p:cNvPr id="3489" name="Google Shape;348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0" name="Google Shape;349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85564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0"/>
        <p:cNvGrpSpPr/>
        <p:nvPr/>
      </p:nvGrpSpPr>
      <p:grpSpPr>
        <a:xfrm>
          <a:off x="0" y="0"/>
          <a:ext cx="0" cy="0"/>
          <a:chOff x="0" y="0"/>
          <a:chExt cx="0" cy="0"/>
        </a:xfrm>
      </p:grpSpPr>
      <p:sp>
        <p:nvSpPr>
          <p:cNvPr id="4051" name="Google Shape;4051;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2" name="Google Shape;4052;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13</a:t>
            </a:r>
            <a:endParaRPr dirty="0"/>
          </a:p>
        </p:txBody>
      </p:sp>
    </p:spTree>
    <p:extLst>
      <p:ext uri="{BB962C8B-B14F-4D97-AF65-F5344CB8AC3E}">
        <p14:creationId xmlns:p14="http://schemas.microsoft.com/office/powerpoint/2010/main" val="38991084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12203378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2"/>
        <p:cNvGrpSpPr/>
        <p:nvPr/>
      </p:nvGrpSpPr>
      <p:grpSpPr>
        <a:xfrm>
          <a:off x="0" y="0"/>
          <a:ext cx="0" cy="0"/>
          <a:chOff x="0" y="0"/>
          <a:chExt cx="0" cy="0"/>
        </a:xfrm>
      </p:grpSpPr>
      <p:sp>
        <p:nvSpPr>
          <p:cNvPr id="3903" name="Google Shape;3903;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4" name="Google Shape;3904;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1479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2"/>
        <p:cNvGrpSpPr/>
        <p:nvPr/>
      </p:nvGrpSpPr>
      <p:grpSpPr>
        <a:xfrm>
          <a:off x="0" y="0"/>
          <a:ext cx="0" cy="0"/>
          <a:chOff x="0" y="0"/>
          <a:chExt cx="0" cy="0"/>
        </a:xfrm>
      </p:grpSpPr>
      <p:sp>
        <p:nvSpPr>
          <p:cNvPr id="3903" name="Google Shape;3903;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4" name="Google Shape;3904;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77726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1"/>
        <p:cNvGrpSpPr/>
        <p:nvPr/>
      </p:nvGrpSpPr>
      <p:grpSpPr>
        <a:xfrm>
          <a:off x="0" y="0"/>
          <a:ext cx="0" cy="0"/>
          <a:chOff x="0" y="0"/>
          <a:chExt cx="0" cy="0"/>
        </a:xfrm>
      </p:grpSpPr>
      <p:sp>
        <p:nvSpPr>
          <p:cNvPr id="3812" name="Google Shape;3812;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3" name="Google Shape;3813;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15</a:t>
            </a:r>
            <a:endParaRPr dirty="0"/>
          </a:p>
        </p:txBody>
      </p:sp>
    </p:spTree>
    <p:extLst>
      <p:ext uri="{BB962C8B-B14F-4D97-AF65-F5344CB8AC3E}">
        <p14:creationId xmlns:p14="http://schemas.microsoft.com/office/powerpoint/2010/main" val="13628635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1"/>
        <p:cNvGrpSpPr/>
        <p:nvPr/>
      </p:nvGrpSpPr>
      <p:grpSpPr>
        <a:xfrm>
          <a:off x="0" y="0"/>
          <a:ext cx="0" cy="0"/>
          <a:chOff x="0" y="0"/>
          <a:chExt cx="0" cy="0"/>
        </a:xfrm>
      </p:grpSpPr>
      <p:sp>
        <p:nvSpPr>
          <p:cNvPr id="3812" name="Google Shape;3812;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3" name="Google Shape;3813;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13347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5"/>
        <p:cNvGrpSpPr/>
        <p:nvPr/>
      </p:nvGrpSpPr>
      <p:grpSpPr>
        <a:xfrm>
          <a:off x="0" y="0"/>
          <a:ext cx="0" cy="0"/>
          <a:chOff x="0" y="0"/>
          <a:chExt cx="0" cy="0"/>
        </a:xfrm>
      </p:grpSpPr>
      <p:sp>
        <p:nvSpPr>
          <p:cNvPr id="4136" name="Google Shape;4136;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7" name="Google Shape;4137;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64868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5"/>
        <p:cNvGrpSpPr/>
        <p:nvPr/>
      </p:nvGrpSpPr>
      <p:grpSpPr>
        <a:xfrm>
          <a:off x="0" y="0"/>
          <a:ext cx="0" cy="0"/>
          <a:chOff x="0" y="0"/>
          <a:chExt cx="0" cy="0"/>
        </a:xfrm>
      </p:grpSpPr>
      <p:sp>
        <p:nvSpPr>
          <p:cNvPr id="4136" name="Google Shape;4136;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7" name="Google Shape;4137;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944218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5"/>
        <p:cNvGrpSpPr/>
        <p:nvPr/>
      </p:nvGrpSpPr>
      <p:grpSpPr>
        <a:xfrm>
          <a:off x="0" y="0"/>
          <a:ext cx="0" cy="0"/>
          <a:chOff x="0" y="0"/>
          <a:chExt cx="0" cy="0"/>
        </a:xfrm>
      </p:grpSpPr>
      <p:sp>
        <p:nvSpPr>
          <p:cNvPr id="4136" name="Google Shape;4136;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7" name="Google Shape;4137;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47813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8"/>
        <p:cNvGrpSpPr/>
        <p:nvPr/>
      </p:nvGrpSpPr>
      <p:grpSpPr>
        <a:xfrm>
          <a:off x="0" y="0"/>
          <a:ext cx="0" cy="0"/>
          <a:chOff x="0" y="0"/>
          <a:chExt cx="0" cy="0"/>
        </a:xfrm>
      </p:grpSpPr>
      <p:sp>
        <p:nvSpPr>
          <p:cNvPr id="3679" name="Google Shape;3679;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0" name="Google Shape;3680;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43984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2"/>
        <p:cNvGrpSpPr/>
        <p:nvPr/>
      </p:nvGrpSpPr>
      <p:grpSpPr>
        <a:xfrm>
          <a:off x="0" y="0"/>
          <a:ext cx="0" cy="0"/>
          <a:chOff x="0" y="0"/>
          <a:chExt cx="0" cy="0"/>
        </a:xfrm>
      </p:grpSpPr>
      <p:sp>
        <p:nvSpPr>
          <p:cNvPr id="3903" name="Google Shape;3903;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4" name="Google Shape;3904;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09919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t>Cannot detect synonyms</a:t>
            </a:r>
          </a:p>
          <a:p>
            <a:endParaRPr lang="en-CH" dirty="0"/>
          </a:p>
        </p:txBody>
      </p:sp>
    </p:spTree>
    <p:extLst>
      <p:ext uri="{BB962C8B-B14F-4D97-AF65-F5344CB8AC3E}">
        <p14:creationId xmlns:p14="http://schemas.microsoft.com/office/powerpoint/2010/main" val="30508901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23924354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40095963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1"/>
        <p:cNvGrpSpPr/>
        <p:nvPr/>
      </p:nvGrpSpPr>
      <p:grpSpPr>
        <a:xfrm>
          <a:off x="0" y="0"/>
          <a:ext cx="0" cy="0"/>
          <a:chOff x="0" y="0"/>
          <a:chExt cx="0" cy="0"/>
        </a:xfrm>
      </p:grpSpPr>
      <p:sp>
        <p:nvSpPr>
          <p:cNvPr id="3812" name="Google Shape;3812;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3" name="Google Shape;3813;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One-shot is part of that</a:t>
            </a:r>
            <a:endParaRPr dirty="0"/>
          </a:p>
        </p:txBody>
      </p:sp>
    </p:spTree>
    <p:extLst>
      <p:ext uri="{BB962C8B-B14F-4D97-AF65-F5344CB8AC3E}">
        <p14:creationId xmlns:p14="http://schemas.microsoft.com/office/powerpoint/2010/main" val="35238844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1"/>
        <p:cNvGrpSpPr/>
        <p:nvPr/>
      </p:nvGrpSpPr>
      <p:grpSpPr>
        <a:xfrm>
          <a:off x="0" y="0"/>
          <a:ext cx="0" cy="0"/>
          <a:chOff x="0" y="0"/>
          <a:chExt cx="0" cy="0"/>
        </a:xfrm>
      </p:grpSpPr>
      <p:sp>
        <p:nvSpPr>
          <p:cNvPr id="3812" name="Google Shape;3812;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3" name="Google Shape;3813;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21115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1"/>
        <p:cNvGrpSpPr/>
        <p:nvPr/>
      </p:nvGrpSpPr>
      <p:grpSpPr>
        <a:xfrm>
          <a:off x="0" y="0"/>
          <a:ext cx="0" cy="0"/>
          <a:chOff x="0" y="0"/>
          <a:chExt cx="0" cy="0"/>
        </a:xfrm>
      </p:grpSpPr>
      <p:sp>
        <p:nvSpPr>
          <p:cNvPr id="3502" name="Google Shape;3502;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3" name="Google Shape;3503;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Repeat LLM evaluation using a different LLM for greater validity.</a:t>
            </a:r>
          </a:p>
        </p:txBody>
      </p:sp>
    </p:spTree>
    <p:extLst>
      <p:ext uri="{BB962C8B-B14F-4D97-AF65-F5344CB8AC3E}">
        <p14:creationId xmlns:p14="http://schemas.microsoft.com/office/powerpoint/2010/main" val="16083178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7"/>
        <p:cNvGrpSpPr/>
        <p:nvPr/>
      </p:nvGrpSpPr>
      <p:grpSpPr>
        <a:xfrm>
          <a:off x="0" y="0"/>
          <a:ext cx="0" cy="0"/>
          <a:chOff x="0" y="0"/>
          <a:chExt cx="0" cy="0"/>
        </a:xfrm>
      </p:grpSpPr>
      <p:sp>
        <p:nvSpPr>
          <p:cNvPr id="4308" name="Google Shape;4308;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9" name="Google Shape;4309;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4137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8"/>
        <p:cNvGrpSpPr/>
        <p:nvPr/>
      </p:nvGrpSpPr>
      <p:grpSpPr>
        <a:xfrm>
          <a:off x="0" y="0"/>
          <a:ext cx="0" cy="0"/>
          <a:chOff x="0" y="0"/>
          <a:chExt cx="0" cy="0"/>
        </a:xfrm>
      </p:grpSpPr>
      <p:sp>
        <p:nvSpPr>
          <p:cNvPr id="4159" name="Google Shape;4159;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0" name="Google Shape;4160;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317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5"/>
        <p:cNvGrpSpPr/>
        <p:nvPr/>
      </p:nvGrpSpPr>
      <p:grpSpPr>
        <a:xfrm>
          <a:off x="0" y="0"/>
          <a:ext cx="0" cy="0"/>
          <a:chOff x="0" y="0"/>
          <a:chExt cx="0" cy="0"/>
        </a:xfrm>
      </p:grpSpPr>
      <p:sp>
        <p:nvSpPr>
          <p:cNvPr id="3926" name="Google Shape;3926;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7" name="Google Shape;3927;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1371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5"/>
        <p:cNvGrpSpPr/>
        <p:nvPr/>
      </p:nvGrpSpPr>
      <p:grpSpPr>
        <a:xfrm>
          <a:off x="0" y="0"/>
          <a:ext cx="0" cy="0"/>
          <a:chOff x="0" y="0"/>
          <a:chExt cx="0" cy="0"/>
        </a:xfrm>
      </p:grpSpPr>
      <p:sp>
        <p:nvSpPr>
          <p:cNvPr id="3926" name="Google Shape;3926;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7" name="Google Shape;3927;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9917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0"/>
        <p:cNvGrpSpPr/>
        <p:nvPr/>
      </p:nvGrpSpPr>
      <p:grpSpPr>
        <a:xfrm>
          <a:off x="0" y="0"/>
          <a:ext cx="0" cy="0"/>
          <a:chOff x="0" y="0"/>
          <a:chExt cx="0" cy="0"/>
        </a:xfrm>
      </p:grpSpPr>
      <p:sp>
        <p:nvSpPr>
          <p:cNvPr id="4051" name="Google Shape;4051;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2" name="Google Shape;4052;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7739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0"/>
        <p:cNvGrpSpPr/>
        <p:nvPr/>
      </p:nvGrpSpPr>
      <p:grpSpPr>
        <a:xfrm>
          <a:off x="0" y="0"/>
          <a:ext cx="0" cy="0"/>
          <a:chOff x="0" y="0"/>
          <a:chExt cx="0" cy="0"/>
        </a:xfrm>
      </p:grpSpPr>
      <p:sp>
        <p:nvSpPr>
          <p:cNvPr id="4051" name="Google Shape;4051;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2" name="Google Shape;4052;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8896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0"/>
        <p:cNvGrpSpPr/>
        <p:nvPr/>
      </p:nvGrpSpPr>
      <p:grpSpPr>
        <a:xfrm>
          <a:off x="0" y="0"/>
          <a:ext cx="0" cy="0"/>
          <a:chOff x="0" y="0"/>
          <a:chExt cx="0" cy="0"/>
        </a:xfrm>
      </p:grpSpPr>
      <p:sp>
        <p:nvSpPr>
          <p:cNvPr id="4051" name="Google Shape;4051;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2" name="Google Shape;4052;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723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612200" y="1074300"/>
            <a:ext cx="5919600" cy="21243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7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307600" y="3419449"/>
            <a:ext cx="4528800" cy="338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278550" y="-1422022"/>
            <a:ext cx="8608150" cy="6743469"/>
            <a:chOff x="278550" y="-1422022"/>
            <a:chExt cx="8608150" cy="6743469"/>
          </a:xfrm>
        </p:grpSpPr>
        <p:grpSp>
          <p:nvGrpSpPr>
            <p:cNvPr id="12" name="Google Shape;12;p2"/>
            <p:cNvGrpSpPr/>
            <p:nvPr/>
          </p:nvGrpSpPr>
          <p:grpSpPr>
            <a:xfrm>
              <a:off x="278550" y="-780808"/>
              <a:ext cx="143400" cy="2454350"/>
              <a:chOff x="2436050" y="685625"/>
              <a:chExt cx="143400" cy="2454350"/>
            </a:xfrm>
          </p:grpSpPr>
          <p:grpSp>
            <p:nvGrpSpPr>
              <p:cNvPr id="13" name="Google Shape;13;p2"/>
              <p:cNvGrpSpPr/>
              <p:nvPr/>
            </p:nvGrpSpPr>
            <p:grpSpPr>
              <a:xfrm>
                <a:off x="2436050" y="685625"/>
                <a:ext cx="143400" cy="2454350"/>
                <a:chOff x="2436050" y="685625"/>
                <a:chExt cx="143400" cy="2454350"/>
              </a:xfrm>
            </p:grpSpPr>
            <p:sp>
              <p:nvSpPr>
                <p:cNvPr id="14" name="Google Shape;14;p2"/>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 name="Google Shape;15;p2"/>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 name="Google Shape;16;p2"/>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 name="Google Shape;17;p2"/>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 name="Google Shape;18;p2"/>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 name="Google Shape;19;p2"/>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 name="Google Shape;20;p2"/>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 name="Google Shape;21;p2"/>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 name="Google Shape;22;p2"/>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 name="Google Shape;23;p2"/>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 name="Google Shape;24;p2"/>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5" name="Google Shape;25;p2"/>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26" name="Google Shape;26;p2"/>
              <p:cNvGrpSpPr/>
              <p:nvPr/>
            </p:nvGrpSpPr>
            <p:grpSpPr>
              <a:xfrm>
                <a:off x="2436050" y="685625"/>
                <a:ext cx="143400" cy="2454350"/>
                <a:chOff x="2436050" y="685625"/>
                <a:chExt cx="143400" cy="2454350"/>
              </a:xfrm>
            </p:grpSpPr>
            <p:sp>
              <p:nvSpPr>
                <p:cNvPr id="27" name="Google Shape;27;p2"/>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 name="Google Shape;28;p2"/>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 name="Google Shape;29;p2"/>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 name="Google Shape;30;p2"/>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 name="Google Shape;31;p2"/>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 name="Google Shape;32;p2"/>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 name="Google Shape;33;p2"/>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 name="Google Shape;34;p2"/>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5" name="Google Shape;35;p2"/>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 name="Google Shape;36;p2"/>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 name="Google Shape;37;p2"/>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 name="Google Shape;38;p2"/>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39" name="Google Shape;39;p2"/>
            <p:cNvGrpSpPr/>
            <p:nvPr/>
          </p:nvGrpSpPr>
          <p:grpSpPr>
            <a:xfrm>
              <a:off x="8743300" y="2378475"/>
              <a:ext cx="143400" cy="2454350"/>
              <a:chOff x="2436050" y="685625"/>
              <a:chExt cx="143400" cy="2454350"/>
            </a:xfrm>
          </p:grpSpPr>
          <p:grpSp>
            <p:nvGrpSpPr>
              <p:cNvPr id="40" name="Google Shape;40;p2"/>
              <p:cNvGrpSpPr/>
              <p:nvPr/>
            </p:nvGrpSpPr>
            <p:grpSpPr>
              <a:xfrm>
                <a:off x="2436050" y="685625"/>
                <a:ext cx="143400" cy="2454350"/>
                <a:chOff x="2436050" y="685625"/>
                <a:chExt cx="143400" cy="2454350"/>
              </a:xfrm>
            </p:grpSpPr>
            <p:sp>
              <p:nvSpPr>
                <p:cNvPr id="41" name="Google Shape;41;p2"/>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2" name="Google Shape;42;p2"/>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 name="Google Shape;43;p2"/>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4" name="Google Shape;44;p2"/>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5" name="Google Shape;45;p2"/>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6" name="Google Shape;46;p2"/>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7" name="Google Shape;47;p2"/>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 name="Google Shape;48;p2"/>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9" name="Google Shape;49;p2"/>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0" name="Google Shape;50;p2"/>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1" name="Google Shape;51;p2"/>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2" name="Google Shape;52;p2"/>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53" name="Google Shape;53;p2"/>
              <p:cNvGrpSpPr/>
              <p:nvPr/>
            </p:nvGrpSpPr>
            <p:grpSpPr>
              <a:xfrm>
                <a:off x="2436050" y="685625"/>
                <a:ext cx="143400" cy="2454350"/>
                <a:chOff x="2436050" y="685625"/>
                <a:chExt cx="143400" cy="2454350"/>
              </a:xfrm>
            </p:grpSpPr>
            <p:sp>
              <p:nvSpPr>
                <p:cNvPr id="54" name="Google Shape;54;p2"/>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5" name="Google Shape;55;p2"/>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6" name="Google Shape;56;p2"/>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7" name="Google Shape;57;p2"/>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8" name="Google Shape;58;p2"/>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9" name="Google Shape;59;p2"/>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0" name="Google Shape;60;p2"/>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1" name="Google Shape;61;p2"/>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2" name="Google Shape;62;p2"/>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 name="Google Shape;63;p2"/>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 name="Google Shape;64;p2"/>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5" name="Google Shape;65;p2"/>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66" name="Google Shape;66;p2"/>
            <p:cNvGrpSpPr/>
            <p:nvPr/>
          </p:nvGrpSpPr>
          <p:grpSpPr>
            <a:xfrm>
              <a:off x="637013" y="2867097"/>
              <a:ext cx="143400" cy="2454350"/>
              <a:chOff x="2436050" y="685625"/>
              <a:chExt cx="143400" cy="2454350"/>
            </a:xfrm>
          </p:grpSpPr>
          <p:grpSp>
            <p:nvGrpSpPr>
              <p:cNvPr id="67" name="Google Shape;67;p2"/>
              <p:cNvGrpSpPr/>
              <p:nvPr/>
            </p:nvGrpSpPr>
            <p:grpSpPr>
              <a:xfrm>
                <a:off x="2436050" y="685625"/>
                <a:ext cx="143400" cy="2454350"/>
                <a:chOff x="2436050" y="685625"/>
                <a:chExt cx="143400" cy="2454350"/>
              </a:xfrm>
            </p:grpSpPr>
            <p:sp>
              <p:nvSpPr>
                <p:cNvPr id="68" name="Google Shape;68;p2"/>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9" name="Google Shape;69;p2"/>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0" name="Google Shape;70;p2"/>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1" name="Google Shape;71;p2"/>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2" name="Google Shape;72;p2"/>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3" name="Google Shape;73;p2"/>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4" name="Google Shape;74;p2"/>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5" name="Google Shape;75;p2"/>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6" name="Google Shape;76;p2"/>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7" name="Google Shape;77;p2"/>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8" name="Google Shape;78;p2"/>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9" name="Google Shape;79;p2"/>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80" name="Google Shape;80;p2"/>
              <p:cNvGrpSpPr/>
              <p:nvPr/>
            </p:nvGrpSpPr>
            <p:grpSpPr>
              <a:xfrm>
                <a:off x="2436050" y="685625"/>
                <a:ext cx="143400" cy="2454350"/>
                <a:chOff x="2436050" y="685625"/>
                <a:chExt cx="143400" cy="2454350"/>
              </a:xfrm>
            </p:grpSpPr>
            <p:sp>
              <p:nvSpPr>
                <p:cNvPr id="81" name="Google Shape;81;p2"/>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2" name="Google Shape;82;p2"/>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3" name="Google Shape;83;p2"/>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4" name="Google Shape;84;p2"/>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5" name="Google Shape;85;p2"/>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6" name="Google Shape;86;p2"/>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7" name="Google Shape;87;p2"/>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8" name="Google Shape;88;p2"/>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9" name="Google Shape;89;p2"/>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0" name="Google Shape;90;p2"/>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1" name="Google Shape;91;p2"/>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2" name="Google Shape;92;p2"/>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93" name="Google Shape;93;p2"/>
            <p:cNvGrpSpPr/>
            <p:nvPr/>
          </p:nvGrpSpPr>
          <p:grpSpPr>
            <a:xfrm>
              <a:off x="8599900" y="-1422022"/>
              <a:ext cx="143400" cy="2454350"/>
              <a:chOff x="8599900" y="-1422022"/>
              <a:chExt cx="143400" cy="2454350"/>
            </a:xfrm>
          </p:grpSpPr>
          <p:grpSp>
            <p:nvGrpSpPr>
              <p:cNvPr id="94" name="Google Shape;94;p2"/>
              <p:cNvGrpSpPr/>
              <p:nvPr/>
            </p:nvGrpSpPr>
            <p:grpSpPr>
              <a:xfrm>
                <a:off x="8599900" y="-1422022"/>
                <a:ext cx="143400" cy="2454350"/>
                <a:chOff x="2436050" y="685625"/>
                <a:chExt cx="143400" cy="2454350"/>
              </a:xfrm>
            </p:grpSpPr>
            <p:sp>
              <p:nvSpPr>
                <p:cNvPr id="95" name="Google Shape;95;p2"/>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6" name="Google Shape;96;p2"/>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7" name="Google Shape;97;p2"/>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8" name="Google Shape;98;p2"/>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9" name="Google Shape;99;p2"/>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0" name="Google Shape;100;p2"/>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1" name="Google Shape;101;p2"/>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2" name="Google Shape;102;p2"/>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3" name="Google Shape;103;p2"/>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4" name="Google Shape;104;p2"/>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5" name="Google Shape;105;p2"/>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6" name="Google Shape;106;p2"/>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
            <p:nvSpPr>
              <p:cNvPr id="107" name="Google Shape;107;p2"/>
              <p:cNvSpPr/>
              <p:nvPr/>
            </p:nvSpPr>
            <p:spPr>
              <a:xfrm>
                <a:off x="8599900" y="888928"/>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8" name="Google Shape;108;p2"/>
              <p:cNvSpPr/>
              <p:nvPr/>
            </p:nvSpPr>
            <p:spPr>
              <a:xfrm>
                <a:off x="8608450" y="678203"/>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9" name="Google Shape;109;p2"/>
              <p:cNvSpPr/>
              <p:nvPr/>
            </p:nvSpPr>
            <p:spPr>
              <a:xfrm>
                <a:off x="8608450" y="467478"/>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0" name="Google Shape;110;p2"/>
              <p:cNvSpPr/>
              <p:nvPr/>
            </p:nvSpPr>
            <p:spPr>
              <a:xfrm>
                <a:off x="8608450" y="256753"/>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1" name="Google Shape;111;p2"/>
              <p:cNvSpPr/>
              <p:nvPr/>
            </p:nvSpPr>
            <p:spPr>
              <a:xfrm>
                <a:off x="8612800" y="46028"/>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2" name="Google Shape;112;p2"/>
              <p:cNvSpPr/>
              <p:nvPr/>
            </p:nvSpPr>
            <p:spPr>
              <a:xfrm>
                <a:off x="8612800" y="-164697"/>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3" name="Google Shape;113;p2"/>
              <p:cNvSpPr/>
              <p:nvPr/>
            </p:nvSpPr>
            <p:spPr>
              <a:xfrm>
                <a:off x="8614900" y="-375422"/>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4" name="Google Shape;114;p2"/>
              <p:cNvSpPr/>
              <p:nvPr/>
            </p:nvSpPr>
            <p:spPr>
              <a:xfrm>
                <a:off x="8617150" y="-586147"/>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5" name="Google Shape;115;p2"/>
              <p:cNvSpPr/>
              <p:nvPr/>
            </p:nvSpPr>
            <p:spPr>
              <a:xfrm>
                <a:off x="8622100" y="-792372"/>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6" name="Google Shape;116;p2"/>
              <p:cNvSpPr/>
              <p:nvPr/>
            </p:nvSpPr>
            <p:spPr>
              <a:xfrm>
                <a:off x="8626900" y="-998597"/>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7" name="Google Shape;117;p2"/>
              <p:cNvSpPr/>
              <p:nvPr/>
            </p:nvSpPr>
            <p:spPr>
              <a:xfrm>
                <a:off x="8626900" y="-1204822"/>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8" name="Google Shape;118;p2"/>
              <p:cNvSpPr/>
              <p:nvPr/>
            </p:nvSpPr>
            <p:spPr>
              <a:xfrm>
                <a:off x="8631850" y="-1422022"/>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432"/>
        <p:cNvGrpSpPr/>
        <p:nvPr/>
      </p:nvGrpSpPr>
      <p:grpSpPr>
        <a:xfrm>
          <a:off x="0" y="0"/>
          <a:ext cx="0" cy="0"/>
          <a:chOff x="0" y="0"/>
          <a:chExt cx="0" cy="0"/>
        </a:xfrm>
      </p:grpSpPr>
      <p:sp>
        <p:nvSpPr>
          <p:cNvPr id="1433" name="Google Shape;1433;p17"/>
          <p:cNvSpPr txBox="1">
            <a:spLocks noGrp="1"/>
          </p:cNvSpPr>
          <p:nvPr>
            <p:ph type="title"/>
          </p:nvPr>
        </p:nvSpPr>
        <p:spPr>
          <a:xfrm>
            <a:off x="2539213" y="3227787"/>
            <a:ext cx="5378400" cy="661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434" name="Google Shape;1434;p17"/>
          <p:cNvSpPr txBox="1">
            <a:spLocks noGrp="1"/>
          </p:cNvSpPr>
          <p:nvPr>
            <p:ph type="subTitle" idx="1"/>
          </p:nvPr>
        </p:nvSpPr>
        <p:spPr>
          <a:xfrm>
            <a:off x="1226388" y="1253913"/>
            <a:ext cx="6691200" cy="18633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1435" name="Google Shape;1435;p17"/>
          <p:cNvGrpSpPr/>
          <p:nvPr/>
        </p:nvGrpSpPr>
        <p:grpSpPr>
          <a:xfrm>
            <a:off x="265025" y="-2067577"/>
            <a:ext cx="8613950" cy="7391701"/>
            <a:chOff x="265025" y="-2067577"/>
            <a:chExt cx="8613950" cy="7391701"/>
          </a:xfrm>
        </p:grpSpPr>
        <p:grpSp>
          <p:nvGrpSpPr>
            <p:cNvPr id="1436" name="Google Shape;1436;p17"/>
            <p:cNvGrpSpPr/>
            <p:nvPr/>
          </p:nvGrpSpPr>
          <p:grpSpPr>
            <a:xfrm>
              <a:off x="1046075" y="-1747317"/>
              <a:ext cx="143400" cy="2454350"/>
              <a:chOff x="2436050" y="685625"/>
              <a:chExt cx="143400" cy="2454350"/>
            </a:xfrm>
          </p:grpSpPr>
          <p:grpSp>
            <p:nvGrpSpPr>
              <p:cNvPr id="1437" name="Google Shape;1437;p17"/>
              <p:cNvGrpSpPr/>
              <p:nvPr/>
            </p:nvGrpSpPr>
            <p:grpSpPr>
              <a:xfrm>
                <a:off x="2436050" y="685625"/>
                <a:ext cx="143400" cy="2454350"/>
                <a:chOff x="2436050" y="685625"/>
                <a:chExt cx="143400" cy="2454350"/>
              </a:xfrm>
            </p:grpSpPr>
            <p:sp>
              <p:nvSpPr>
                <p:cNvPr id="1438" name="Google Shape;1438;p17"/>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39" name="Google Shape;1439;p17"/>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40" name="Google Shape;1440;p17"/>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41" name="Google Shape;1441;p17"/>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42" name="Google Shape;1442;p17"/>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43" name="Google Shape;1443;p17"/>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44" name="Google Shape;1444;p17"/>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45" name="Google Shape;1445;p17"/>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46" name="Google Shape;1446;p17"/>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47" name="Google Shape;1447;p17"/>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48" name="Google Shape;1448;p17"/>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49" name="Google Shape;1449;p17"/>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450" name="Google Shape;1450;p17"/>
              <p:cNvGrpSpPr/>
              <p:nvPr/>
            </p:nvGrpSpPr>
            <p:grpSpPr>
              <a:xfrm>
                <a:off x="2436050" y="685625"/>
                <a:ext cx="143400" cy="2454350"/>
                <a:chOff x="2436050" y="685625"/>
                <a:chExt cx="143400" cy="2454350"/>
              </a:xfrm>
            </p:grpSpPr>
            <p:sp>
              <p:nvSpPr>
                <p:cNvPr id="1451" name="Google Shape;1451;p17"/>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52" name="Google Shape;1452;p17"/>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53" name="Google Shape;1453;p17"/>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54" name="Google Shape;1454;p17"/>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55" name="Google Shape;1455;p17"/>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56" name="Google Shape;1456;p17"/>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57" name="Google Shape;1457;p17"/>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58" name="Google Shape;1458;p17"/>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59" name="Google Shape;1459;p17"/>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60" name="Google Shape;1460;p17"/>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61" name="Google Shape;1461;p17"/>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62" name="Google Shape;1462;p17"/>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1463" name="Google Shape;1463;p17"/>
            <p:cNvGrpSpPr/>
            <p:nvPr/>
          </p:nvGrpSpPr>
          <p:grpSpPr>
            <a:xfrm>
              <a:off x="6593150" y="-2067577"/>
              <a:ext cx="143400" cy="2454350"/>
              <a:chOff x="2436050" y="685625"/>
              <a:chExt cx="143400" cy="2454350"/>
            </a:xfrm>
          </p:grpSpPr>
          <p:grpSp>
            <p:nvGrpSpPr>
              <p:cNvPr id="1464" name="Google Shape;1464;p17"/>
              <p:cNvGrpSpPr/>
              <p:nvPr/>
            </p:nvGrpSpPr>
            <p:grpSpPr>
              <a:xfrm>
                <a:off x="2436050" y="685625"/>
                <a:ext cx="143400" cy="2454350"/>
                <a:chOff x="2436050" y="685625"/>
                <a:chExt cx="143400" cy="2454350"/>
              </a:xfrm>
            </p:grpSpPr>
            <p:sp>
              <p:nvSpPr>
                <p:cNvPr id="1465" name="Google Shape;1465;p17"/>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66" name="Google Shape;1466;p17"/>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67" name="Google Shape;1467;p17"/>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68" name="Google Shape;1468;p17"/>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69" name="Google Shape;1469;p17"/>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70" name="Google Shape;1470;p17"/>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71" name="Google Shape;1471;p17"/>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72" name="Google Shape;1472;p17"/>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73" name="Google Shape;1473;p17"/>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74" name="Google Shape;1474;p17"/>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75" name="Google Shape;1475;p17"/>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76" name="Google Shape;1476;p17"/>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477" name="Google Shape;1477;p17"/>
              <p:cNvGrpSpPr/>
              <p:nvPr/>
            </p:nvGrpSpPr>
            <p:grpSpPr>
              <a:xfrm>
                <a:off x="2436050" y="685625"/>
                <a:ext cx="143400" cy="2454350"/>
                <a:chOff x="2436050" y="685625"/>
                <a:chExt cx="143400" cy="2454350"/>
              </a:xfrm>
            </p:grpSpPr>
            <p:sp>
              <p:nvSpPr>
                <p:cNvPr id="1478" name="Google Shape;1478;p17"/>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79" name="Google Shape;1479;p17"/>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80" name="Google Shape;1480;p17"/>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81" name="Google Shape;1481;p17"/>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82" name="Google Shape;1482;p17"/>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83" name="Google Shape;1483;p17"/>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84" name="Google Shape;1484;p17"/>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85" name="Google Shape;1485;p17"/>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86" name="Google Shape;1486;p17"/>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87" name="Google Shape;1487;p17"/>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88" name="Google Shape;1488;p17"/>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89" name="Google Shape;1489;p17"/>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1490" name="Google Shape;1490;p17"/>
            <p:cNvGrpSpPr/>
            <p:nvPr/>
          </p:nvGrpSpPr>
          <p:grpSpPr>
            <a:xfrm>
              <a:off x="265025" y="250475"/>
              <a:ext cx="8613950" cy="5073649"/>
              <a:chOff x="265025" y="250475"/>
              <a:chExt cx="8613950" cy="5073649"/>
            </a:xfrm>
          </p:grpSpPr>
          <p:grpSp>
            <p:nvGrpSpPr>
              <p:cNvPr id="1491" name="Google Shape;1491;p17"/>
              <p:cNvGrpSpPr/>
              <p:nvPr/>
            </p:nvGrpSpPr>
            <p:grpSpPr>
              <a:xfrm>
                <a:off x="265025" y="250475"/>
                <a:ext cx="143400" cy="2454350"/>
                <a:chOff x="2030200" y="685625"/>
                <a:chExt cx="143400" cy="2454350"/>
              </a:xfrm>
            </p:grpSpPr>
            <p:grpSp>
              <p:nvGrpSpPr>
                <p:cNvPr id="1492" name="Google Shape;1492;p17"/>
                <p:cNvGrpSpPr/>
                <p:nvPr/>
              </p:nvGrpSpPr>
              <p:grpSpPr>
                <a:xfrm>
                  <a:off x="2030200" y="685625"/>
                  <a:ext cx="143400" cy="2454350"/>
                  <a:chOff x="2436050" y="685625"/>
                  <a:chExt cx="143400" cy="2454350"/>
                </a:xfrm>
              </p:grpSpPr>
              <p:sp>
                <p:nvSpPr>
                  <p:cNvPr id="1493" name="Google Shape;1493;p17"/>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94" name="Google Shape;1494;p17"/>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95" name="Google Shape;1495;p17"/>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96" name="Google Shape;1496;p17"/>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97" name="Google Shape;1497;p17"/>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98" name="Google Shape;1498;p17"/>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99" name="Google Shape;1499;p17"/>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00" name="Google Shape;1500;p17"/>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01" name="Google Shape;1501;p17"/>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02" name="Google Shape;1502;p17"/>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03" name="Google Shape;1503;p17"/>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04" name="Google Shape;1504;p17"/>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505" name="Google Shape;1505;p17"/>
                <p:cNvGrpSpPr/>
                <p:nvPr/>
              </p:nvGrpSpPr>
              <p:grpSpPr>
                <a:xfrm>
                  <a:off x="2030200" y="685625"/>
                  <a:ext cx="143400" cy="2454350"/>
                  <a:chOff x="2436050" y="685625"/>
                  <a:chExt cx="143400" cy="2454350"/>
                </a:xfrm>
              </p:grpSpPr>
              <p:sp>
                <p:nvSpPr>
                  <p:cNvPr id="1506" name="Google Shape;1506;p17"/>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07" name="Google Shape;1507;p17"/>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08" name="Google Shape;1508;p17"/>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09" name="Google Shape;1509;p17"/>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10" name="Google Shape;1510;p17"/>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11" name="Google Shape;1511;p17"/>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12" name="Google Shape;1512;p17"/>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13" name="Google Shape;1513;p17"/>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14" name="Google Shape;1514;p17"/>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15" name="Google Shape;1515;p17"/>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16" name="Google Shape;1516;p17"/>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17" name="Google Shape;1517;p17"/>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1518" name="Google Shape;1518;p17"/>
              <p:cNvGrpSpPr/>
              <p:nvPr/>
            </p:nvGrpSpPr>
            <p:grpSpPr>
              <a:xfrm>
                <a:off x="641525" y="2869774"/>
                <a:ext cx="143400" cy="2454350"/>
                <a:chOff x="2030200" y="685625"/>
                <a:chExt cx="143400" cy="2454350"/>
              </a:xfrm>
            </p:grpSpPr>
            <p:grpSp>
              <p:nvGrpSpPr>
                <p:cNvPr id="1519" name="Google Shape;1519;p17"/>
                <p:cNvGrpSpPr/>
                <p:nvPr/>
              </p:nvGrpSpPr>
              <p:grpSpPr>
                <a:xfrm>
                  <a:off x="2030200" y="685625"/>
                  <a:ext cx="143400" cy="2454350"/>
                  <a:chOff x="2436050" y="685625"/>
                  <a:chExt cx="143400" cy="2454350"/>
                </a:xfrm>
              </p:grpSpPr>
              <p:sp>
                <p:nvSpPr>
                  <p:cNvPr id="1520" name="Google Shape;1520;p17"/>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21" name="Google Shape;1521;p17"/>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22" name="Google Shape;1522;p17"/>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23" name="Google Shape;1523;p17"/>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24" name="Google Shape;1524;p17"/>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25" name="Google Shape;1525;p17"/>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26" name="Google Shape;1526;p17"/>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27" name="Google Shape;1527;p17"/>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28" name="Google Shape;1528;p17"/>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29" name="Google Shape;1529;p17"/>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0" name="Google Shape;1530;p17"/>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1" name="Google Shape;1531;p17"/>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532" name="Google Shape;1532;p17"/>
                <p:cNvGrpSpPr/>
                <p:nvPr/>
              </p:nvGrpSpPr>
              <p:grpSpPr>
                <a:xfrm>
                  <a:off x="2030200" y="685625"/>
                  <a:ext cx="143400" cy="2454350"/>
                  <a:chOff x="2436050" y="685625"/>
                  <a:chExt cx="143400" cy="2454350"/>
                </a:xfrm>
              </p:grpSpPr>
              <p:sp>
                <p:nvSpPr>
                  <p:cNvPr id="1533" name="Google Shape;1533;p17"/>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4" name="Google Shape;1534;p17"/>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5" name="Google Shape;1535;p17"/>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6" name="Google Shape;1536;p17"/>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7" name="Google Shape;1537;p17"/>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8" name="Google Shape;1538;p17"/>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9" name="Google Shape;1539;p17"/>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40" name="Google Shape;1540;p17"/>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41" name="Google Shape;1541;p17"/>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42" name="Google Shape;1542;p17"/>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43" name="Google Shape;1543;p17"/>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44" name="Google Shape;1544;p17"/>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1545" name="Google Shape;1545;p17"/>
              <p:cNvGrpSpPr/>
              <p:nvPr/>
            </p:nvGrpSpPr>
            <p:grpSpPr>
              <a:xfrm>
                <a:off x="8735575" y="462975"/>
                <a:ext cx="143400" cy="2454350"/>
                <a:chOff x="2436050" y="685625"/>
                <a:chExt cx="143400" cy="2454350"/>
              </a:xfrm>
            </p:grpSpPr>
            <p:grpSp>
              <p:nvGrpSpPr>
                <p:cNvPr id="1546" name="Google Shape;1546;p17"/>
                <p:cNvGrpSpPr/>
                <p:nvPr/>
              </p:nvGrpSpPr>
              <p:grpSpPr>
                <a:xfrm>
                  <a:off x="2436050" y="685625"/>
                  <a:ext cx="143400" cy="2454350"/>
                  <a:chOff x="2436050" y="685625"/>
                  <a:chExt cx="143400" cy="2454350"/>
                </a:xfrm>
              </p:grpSpPr>
              <p:sp>
                <p:nvSpPr>
                  <p:cNvPr id="1547" name="Google Shape;1547;p17"/>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48" name="Google Shape;1548;p17"/>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49" name="Google Shape;1549;p17"/>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50" name="Google Shape;1550;p17"/>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51" name="Google Shape;1551;p17"/>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52" name="Google Shape;1552;p17"/>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53" name="Google Shape;1553;p17"/>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54" name="Google Shape;1554;p17"/>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55" name="Google Shape;1555;p17"/>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56" name="Google Shape;1556;p17"/>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57" name="Google Shape;1557;p17"/>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58" name="Google Shape;1558;p17"/>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559" name="Google Shape;1559;p17"/>
                <p:cNvGrpSpPr/>
                <p:nvPr/>
              </p:nvGrpSpPr>
              <p:grpSpPr>
                <a:xfrm>
                  <a:off x="2436050" y="685625"/>
                  <a:ext cx="143400" cy="2454350"/>
                  <a:chOff x="2436050" y="685625"/>
                  <a:chExt cx="143400" cy="2454350"/>
                </a:xfrm>
              </p:grpSpPr>
              <p:sp>
                <p:nvSpPr>
                  <p:cNvPr id="1560" name="Google Shape;1560;p17"/>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61" name="Google Shape;1561;p17"/>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62" name="Google Shape;1562;p17"/>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63" name="Google Shape;1563;p17"/>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64" name="Google Shape;1564;p17"/>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65" name="Google Shape;1565;p17"/>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66" name="Google Shape;1566;p17"/>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67" name="Google Shape;1567;p17"/>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68" name="Google Shape;1568;p17"/>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69" name="Google Shape;1569;p17"/>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70" name="Google Shape;1570;p17"/>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71" name="Google Shape;1571;p17"/>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1572" name="Google Shape;1572;p17"/>
              <p:cNvGrpSpPr/>
              <p:nvPr/>
            </p:nvGrpSpPr>
            <p:grpSpPr>
              <a:xfrm>
                <a:off x="8359075" y="2507621"/>
                <a:ext cx="143400" cy="2454350"/>
                <a:chOff x="2030200" y="685625"/>
                <a:chExt cx="143400" cy="2454350"/>
              </a:xfrm>
            </p:grpSpPr>
            <p:grpSp>
              <p:nvGrpSpPr>
                <p:cNvPr id="1573" name="Google Shape;1573;p17"/>
                <p:cNvGrpSpPr/>
                <p:nvPr/>
              </p:nvGrpSpPr>
              <p:grpSpPr>
                <a:xfrm>
                  <a:off x="2030200" y="685625"/>
                  <a:ext cx="143400" cy="2454350"/>
                  <a:chOff x="2436050" y="685625"/>
                  <a:chExt cx="143400" cy="2454350"/>
                </a:xfrm>
              </p:grpSpPr>
              <p:sp>
                <p:nvSpPr>
                  <p:cNvPr id="1574" name="Google Shape;1574;p17"/>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75" name="Google Shape;1575;p17"/>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76" name="Google Shape;1576;p17"/>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77" name="Google Shape;1577;p17"/>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78" name="Google Shape;1578;p17"/>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79" name="Google Shape;1579;p17"/>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80" name="Google Shape;1580;p17"/>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81" name="Google Shape;1581;p17"/>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82" name="Google Shape;1582;p17"/>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83" name="Google Shape;1583;p17"/>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84" name="Google Shape;1584;p17"/>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85" name="Google Shape;1585;p17"/>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586" name="Google Shape;1586;p17"/>
                <p:cNvGrpSpPr/>
                <p:nvPr/>
              </p:nvGrpSpPr>
              <p:grpSpPr>
                <a:xfrm>
                  <a:off x="2030200" y="685625"/>
                  <a:ext cx="143400" cy="2454350"/>
                  <a:chOff x="2436050" y="685625"/>
                  <a:chExt cx="143400" cy="2454350"/>
                </a:xfrm>
              </p:grpSpPr>
              <p:sp>
                <p:nvSpPr>
                  <p:cNvPr id="1587" name="Google Shape;1587;p17"/>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88" name="Google Shape;1588;p17"/>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89" name="Google Shape;1589;p17"/>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90" name="Google Shape;1590;p17"/>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91" name="Google Shape;1591;p17"/>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92" name="Google Shape;1592;p17"/>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93" name="Google Shape;1593;p17"/>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94" name="Google Shape;1594;p17"/>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95" name="Google Shape;1595;p17"/>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96" name="Google Shape;1596;p17"/>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97" name="Google Shape;1597;p17"/>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98" name="Google Shape;1598;p17"/>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712"/>
        <p:cNvGrpSpPr/>
        <p:nvPr/>
      </p:nvGrpSpPr>
      <p:grpSpPr>
        <a:xfrm>
          <a:off x="0" y="0"/>
          <a:ext cx="0" cy="0"/>
          <a:chOff x="0" y="0"/>
          <a:chExt cx="0" cy="0"/>
        </a:xfrm>
      </p:grpSpPr>
      <p:sp>
        <p:nvSpPr>
          <p:cNvPr id="1713" name="Google Shape;1713;p19"/>
          <p:cNvSpPr txBox="1">
            <a:spLocks noGrp="1"/>
          </p:cNvSpPr>
          <p:nvPr>
            <p:ph type="title"/>
          </p:nvPr>
        </p:nvSpPr>
        <p:spPr>
          <a:xfrm>
            <a:off x="720000" y="1637550"/>
            <a:ext cx="3597900" cy="1063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14" name="Google Shape;1714;p19"/>
          <p:cNvSpPr txBox="1">
            <a:spLocks noGrp="1"/>
          </p:cNvSpPr>
          <p:nvPr>
            <p:ph type="subTitle" idx="1"/>
          </p:nvPr>
        </p:nvSpPr>
        <p:spPr>
          <a:xfrm>
            <a:off x="720000" y="2700750"/>
            <a:ext cx="3597900" cy="805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715" name="Google Shape;1715;p19"/>
          <p:cNvGrpSpPr/>
          <p:nvPr/>
        </p:nvGrpSpPr>
        <p:grpSpPr>
          <a:xfrm>
            <a:off x="132175" y="-570343"/>
            <a:ext cx="8829050" cy="6100526"/>
            <a:chOff x="132175" y="-570343"/>
            <a:chExt cx="8829050" cy="6100526"/>
          </a:xfrm>
        </p:grpSpPr>
        <p:grpSp>
          <p:nvGrpSpPr>
            <p:cNvPr id="1716" name="Google Shape;1716;p19"/>
            <p:cNvGrpSpPr/>
            <p:nvPr/>
          </p:nvGrpSpPr>
          <p:grpSpPr>
            <a:xfrm>
              <a:off x="132175" y="-570343"/>
              <a:ext cx="143400" cy="2454350"/>
              <a:chOff x="2436050" y="685625"/>
              <a:chExt cx="143400" cy="2454350"/>
            </a:xfrm>
          </p:grpSpPr>
          <p:grpSp>
            <p:nvGrpSpPr>
              <p:cNvPr id="1717" name="Google Shape;1717;p19"/>
              <p:cNvGrpSpPr/>
              <p:nvPr/>
            </p:nvGrpSpPr>
            <p:grpSpPr>
              <a:xfrm>
                <a:off x="2436050" y="685625"/>
                <a:ext cx="143400" cy="2454350"/>
                <a:chOff x="2436050" y="685625"/>
                <a:chExt cx="143400" cy="2454350"/>
              </a:xfrm>
            </p:grpSpPr>
            <p:sp>
              <p:nvSpPr>
                <p:cNvPr id="1718" name="Google Shape;1718;p19"/>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19" name="Google Shape;1719;p19"/>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20" name="Google Shape;1720;p19"/>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21" name="Google Shape;1721;p19"/>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22" name="Google Shape;1722;p19"/>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23" name="Google Shape;1723;p19"/>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24" name="Google Shape;1724;p19"/>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25" name="Google Shape;1725;p19"/>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26" name="Google Shape;1726;p19"/>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27" name="Google Shape;1727;p19"/>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28" name="Google Shape;1728;p19"/>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29" name="Google Shape;1729;p19"/>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730" name="Google Shape;1730;p19"/>
              <p:cNvGrpSpPr/>
              <p:nvPr/>
            </p:nvGrpSpPr>
            <p:grpSpPr>
              <a:xfrm>
                <a:off x="2436050" y="685625"/>
                <a:ext cx="143400" cy="2454350"/>
                <a:chOff x="2436050" y="685625"/>
                <a:chExt cx="143400" cy="2454350"/>
              </a:xfrm>
            </p:grpSpPr>
            <p:sp>
              <p:nvSpPr>
                <p:cNvPr id="1731" name="Google Shape;1731;p19"/>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32" name="Google Shape;1732;p19"/>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33" name="Google Shape;1733;p19"/>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34" name="Google Shape;1734;p19"/>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35" name="Google Shape;1735;p19"/>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36" name="Google Shape;1736;p19"/>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37" name="Google Shape;1737;p19"/>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38" name="Google Shape;1738;p19"/>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39" name="Google Shape;1739;p19"/>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40" name="Google Shape;1740;p19"/>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41" name="Google Shape;1741;p19"/>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42" name="Google Shape;1742;p19"/>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1743" name="Google Shape;1743;p19"/>
            <p:cNvGrpSpPr/>
            <p:nvPr/>
          </p:nvGrpSpPr>
          <p:grpSpPr>
            <a:xfrm>
              <a:off x="426075" y="3075833"/>
              <a:ext cx="143400" cy="2454350"/>
              <a:chOff x="2030200" y="685625"/>
              <a:chExt cx="143400" cy="2454350"/>
            </a:xfrm>
          </p:grpSpPr>
          <p:grpSp>
            <p:nvGrpSpPr>
              <p:cNvPr id="1744" name="Google Shape;1744;p19"/>
              <p:cNvGrpSpPr/>
              <p:nvPr/>
            </p:nvGrpSpPr>
            <p:grpSpPr>
              <a:xfrm>
                <a:off x="2030200" y="685625"/>
                <a:ext cx="143400" cy="2454350"/>
                <a:chOff x="2436050" y="685625"/>
                <a:chExt cx="143400" cy="2454350"/>
              </a:xfrm>
            </p:grpSpPr>
            <p:sp>
              <p:nvSpPr>
                <p:cNvPr id="1745" name="Google Shape;1745;p19"/>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46" name="Google Shape;1746;p19"/>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47" name="Google Shape;1747;p19"/>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48" name="Google Shape;1748;p19"/>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49" name="Google Shape;1749;p19"/>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50" name="Google Shape;1750;p19"/>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51" name="Google Shape;1751;p19"/>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52" name="Google Shape;1752;p19"/>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53" name="Google Shape;1753;p19"/>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54" name="Google Shape;1754;p19"/>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55" name="Google Shape;1755;p19"/>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56" name="Google Shape;1756;p19"/>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757" name="Google Shape;1757;p19"/>
              <p:cNvGrpSpPr/>
              <p:nvPr/>
            </p:nvGrpSpPr>
            <p:grpSpPr>
              <a:xfrm>
                <a:off x="2030200" y="685625"/>
                <a:ext cx="143400" cy="2454350"/>
                <a:chOff x="2436050" y="685625"/>
                <a:chExt cx="143400" cy="2454350"/>
              </a:xfrm>
            </p:grpSpPr>
            <p:sp>
              <p:nvSpPr>
                <p:cNvPr id="1758" name="Google Shape;1758;p19"/>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59" name="Google Shape;1759;p19"/>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60" name="Google Shape;1760;p19"/>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61" name="Google Shape;1761;p19"/>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62" name="Google Shape;1762;p19"/>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63" name="Google Shape;1763;p19"/>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64" name="Google Shape;1764;p19"/>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65" name="Google Shape;1765;p19"/>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66" name="Google Shape;1766;p19"/>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67" name="Google Shape;1767;p19"/>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68" name="Google Shape;1768;p19"/>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69" name="Google Shape;1769;p19"/>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1770" name="Google Shape;1770;p19"/>
            <p:cNvGrpSpPr/>
            <p:nvPr/>
          </p:nvGrpSpPr>
          <p:grpSpPr>
            <a:xfrm>
              <a:off x="8368450" y="-116950"/>
              <a:ext cx="143400" cy="2454350"/>
              <a:chOff x="2436050" y="685625"/>
              <a:chExt cx="143400" cy="2454350"/>
            </a:xfrm>
          </p:grpSpPr>
          <p:grpSp>
            <p:nvGrpSpPr>
              <p:cNvPr id="1771" name="Google Shape;1771;p19"/>
              <p:cNvGrpSpPr/>
              <p:nvPr/>
            </p:nvGrpSpPr>
            <p:grpSpPr>
              <a:xfrm>
                <a:off x="2436050" y="685625"/>
                <a:ext cx="143400" cy="2454350"/>
                <a:chOff x="2436050" y="685625"/>
                <a:chExt cx="143400" cy="2454350"/>
              </a:xfrm>
            </p:grpSpPr>
            <p:sp>
              <p:nvSpPr>
                <p:cNvPr id="1772" name="Google Shape;1772;p19"/>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73" name="Google Shape;1773;p19"/>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74" name="Google Shape;1774;p19"/>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75" name="Google Shape;1775;p19"/>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76" name="Google Shape;1776;p19"/>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77" name="Google Shape;1777;p19"/>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78" name="Google Shape;1778;p19"/>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79" name="Google Shape;1779;p19"/>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80" name="Google Shape;1780;p19"/>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81" name="Google Shape;1781;p19"/>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82" name="Google Shape;1782;p19"/>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83" name="Google Shape;1783;p19"/>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784" name="Google Shape;1784;p19"/>
              <p:cNvGrpSpPr/>
              <p:nvPr/>
            </p:nvGrpSpPr>
            <p:grpSpPr>
              <a:xfrm>
                <a:off x="2436050" y="685625"/>
                <a:ext cx="143400" cy="2454350"/>
                <a:chOff x="2436050" y="685625"/>
                <a:chExt cx="143400" cy="2454350"/>
              </a:xfrm>
            </p:grpSpPr>
            <p:sp>
              <p:nvSpPr>
                <p:cNvPr id="1785" name="Google Shape;1785;p19"/>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86" name="Google Shape;1786;p19"/>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87" name="Google Shape;1787;p19"/>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88" name="Google Shape;1788;p19"/>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89" name="Google Shape;1789;p19"/>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90" name="Google Shape;1790;p19"/>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91" name="Google Shape;1791;p19"/>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92" name="Google Shape;1792;p19"/>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93" name="Google Shape;1793;p19"/>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94" name="Google Shape;1794;p19"/>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95" name="Google Shape;1795;p19"/>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96" name="Google Shape;1796;p19"/>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1797" name="Google Shape;1797;p19"/>
            <p:cNvGrpSpPr/>
            <p:nvPr/>
          </p:nvGrpSpPr>
          <p:grpSpPr>
            <a:xfrm>
              <a:off x="8817825" y="2397625"/>
              <a:ext cx="143400" cy="2454350"/>
              <a:chOff x="2030200" y="685625"/>
              <a:chExt cx="143400" cy="2454350"/>
            </a:xfrm>
          </p:grpSpPr>
          <p:grpSp>
            <p:nvGrpSpPr>
              <p:cNvPr id="1798" name="Google Shape;1798;p19"/>
              <p:cNvGrpSpPr/>
              <p:nvPr/>
            </p:nvGrpSpPr>
            <p:grpSpPr>
              <a:xfrm>
                <a:off x="2030200" y="685625"/>
                <a:ext cx="143400" cy="2454350"/>
                <a:chOff x="2436050" y="685625"/>
                <a:chExt cx="143400" cy="2454350"/>
              </a:xfrm>
            </p:grpSpPr>
            <p:sp>
              <p:nvSpPr>
                <p:cNvPr id="1799" name="Google Shape;1799;p19"/>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00" name="Google Shape;1800;p19"/>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01" name="Google Shape;1801;p19"/>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02" name="Google Shape;1802;p19"/>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03" name="Google Shape;1803;p19"/>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04" name="Google Shape;1804;p19"/>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05" name="Google Shape;1805;p19"/>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06" name="Google Shape;1806;p19"/>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07" name="Google Shape;1807;p19"/>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08" name="Google Shape;1808;p19"/>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09" name="Google Shape;1809;p19"/>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10" name="Google Shape;1810;p19"/>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811" name="Google Shape;1811;p19"/>
              <p:cNvGrpSpPr/>
              <p:nvPr/>
            </p:nvGrpSpPr>
            <p:grpSpPr>
              <a:xfrm>
                <a:off x="2030200" y="685625"/>
                <a:ext cx="143400" cy="2454350"/>
                <a:chOff x="2436050" y="685625"/>
                <a:chExt cx="143400" cy="2454350"/>
              </a:xfrm>
            </p:grpSpPr>
            <p:sp>
              <p:nvSpPr>
                <p:cNvPr id="1812" name="Google Shape;1812;p19"/>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13" name="Google Shape;1813;p19"/>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14" name="Google Shape;1814;p19"/>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15" name="Google Shape;1815;p19"/>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16" name="Google Shape;1816;p19"/>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17" name="Google Shape;1817;p19"/>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18" name="Google Shape;1818;p19"/>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19" name="Google Shape;1819;p19"/>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20" name="Google Shape;1820;p19"/>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21" name="Google Shape;1821;p19"/>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22" name="Google Shape;1822;p19"/>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23" name="Google Shape;1823;p19"/>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824"/>
        <p:cNvGrpSpPr/>
        <p:nvPr/>
      </p:nvGrpSpPr>
      <p:grpSpPr>
        <a:xfrm>
          <a:off x="0" y="0"/>
          <a:ext cx="0" cy="0"/>
          <a:chOff x="0" y="0"/>
          <a:chExt cx="0" cy="0"/>
        </a:xfrm>
      </p:grpSpPr>
      <p:sp>
        <p:nvSpPr>
          <p:cNvPr id="1825" name="Google Shape;1825;p20"/>
          <p:cNvSpPr txBox="1">
            <a:spLocks noGrp="1"/>
          </p:cNvSpPr>
          <p:nvPr>
            <p:ph type="title"/>
          </p:nvPr>
        </p:nvSpPr>
        <p:spPr>
          <a:xfrm>
            <a:off x="4613100" y="1711725"/>
            <a:ext cx="3593400" cy="673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26" name="Google Shape;1826;p20"/>
          <p:cNvSpPr txBox="1">
            <a:spLocks noGrp="1"/>
          </p:cNvSpPr>
          <p:nvPr>
            <p:ph type="subTitle" idx="1"/>
          </p:nvPr>
        </p:nvSpPr>
        <p:spPr>
          <a:xfrm>
            <a:off x="4613275" y="2384925"/>
            <a:ext cx="3593400" cy="8634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827" name="Google Shape;1827;p20"/>
          <p:cNvGrpSpPr/>
          <p:nvPr/>
        </p:nvGrpSpPr>
        <p:grpSpPr>
          <a:xfrm>
            <a:off x="177725" y="-363653"/>
            <a:ext cx="8709000" cy="5801328"/>
            <a:chOff x="177725" y="-363653"/>
            <a:chExt cx="8709000" cy="5801328"/>
          </a:xfrm>
        </p:grpSpPr>
        <p:grpSp>
          <p:nvGrpSpPr>
            <p:cNvPr id="1828" name="Google Shape;1828;p20"/>
            <p:cNvGrpSpPr/>
            <p:nvPr/>
          </p:nvGrpSpPr>
          <p:grpSpPr>
            <a:xfrm>
              <a:off x="177725" y="-363653"/>
              <a:ext cx="8709000" cy="4967654"/>
              <a:chOff x="177725" y="-363653"/>
              <a:chExt cx="8709000" cy="4967654"/>
            </a:xfrm>
          </p:grpSpPr>
          <p:grpSp>
            <p:nvGrpSpPr>
              <p:cNvPr id="1829" name="Google Shape;1829;p20"/>
              <p:cNvGrpSpPr/>
              <p:nvPr/>
            </p:nvGrpSpPr>
            <p:grpSpPr>
              <a:xfrm>
                <a:off x="8743325" y="-363653"/>
                <a:ext cx="143400" cy="2454350"/>
                <a:chOff x="2436050" y="685625"/>
                <a:chExt cx="143400" cy="2454350"/>
              </a:xfrm>
            </p:grpSpPr>
            <p:grpSp>
              <p:nvGrpSpPr>
                <p:cNvPr id="1830" name="Google Shape;1830;p20"/>
                <p:cNvGrpSpPr/>
                <p:nvPr/>
              </p:nvGrpSpPr>
              <p:grpSpPr>
                <a:xfrm>
                  <a:off x="2436050" y="685625"/>
                  <a:ext cx="143400" cy="2454350"/>
                  <a:chOff x="2436050" y="685625"/>
                  <a:chExt cx="143400" cy="2454350"/>
                </a:xfrm>
              </p:grpSpPr>
              <p:sp>
                <p:nvSpPr>
                  <p:cNvPr id="1831" name="Google Shape;1831;p20"/>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32" name="Google Shape;1832;p20"/>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33" name="Google Shape;1833;p20"/>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34" name="Google Shape;1834;p20"/>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35" name="Google Shape;1835;p20"/>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36" name="Google Shape;1836;p20"/>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37" name="Google Shape;1837;p20"/>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38" name="Google Shape;1838;p20"/>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39" name="Google Shape;1839;p20"/>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40" name="Google Shape;1840;p20"/>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41" name="Google Shape;1841;p20"/>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42" name="Google Shape;1842;p20"/>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843" name="Google Shape;1843;p20"/>
                <p:cNvGrpSpPr/>
                <p:nvPr/>
              </p:nvGrpSpPr>
              <p:grpSpPr>
                <a:xfrm>
                  <a:off x="2436050" y="685625"/>
                  <a:ext cx="143400" cy="2454350"/>
                  <a:chOff x="2436050" y="685625"/>
                  <a:chExt cx="143400" cy="2454350"/>
                </a:xfrm>
              </p:grpSpPr>
              <p:sp>
                <p:nvSpPr>
                  <p:cNvPr id="1844" name="Google Shape;1844;p20"/>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45" name="Google Shape;1845;p20"/>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46" name="Google Shape;1846;p20"/>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47" name="Google Shape;1847;p20"/>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48" name="Google Shape;1848;p20"/>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49" name="Google Shape;1849;p20"/>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50" name="Google Shape;1850;p20"/>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51" name="Google Shape;1851;p20"/>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52" name="Google Shape;1852;p20"/>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53" name="Google Shape;1853;p20"/>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54" name="Google Shape;1854;p20"/>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55" name="Google Shape;1855;p20"/>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1856" name="Google Shape;1856;p20"/>
              <p:cNvGrpSpPr/>
              <p:nvPr/>
            </p:nvGrpSpPr>
            <p:grpSpPr>
              <a:xfrm>
                <a:off x="177725" y="-345150"/>
                <a:ext cx="143400" cy="2454350"/>
                <a:chOff x="2030200" y="685625"/>
                <a:chExt cx="143400" cy="2454350"/>
              </a:xfrm>
            </p:grpSpPr>
            <p:grpSp>
              <p:nvGrpSpPr>
                <p:cNvPr id="1857" name="Google Shape;1857;p20"/>
                <p:cNvGrpSpPr/>
                <p:nvPr/>
              </p:nvGrpSpPr>
              <p:grpSpPr>
                <a:xfrm>
                  <a:off x="2030200" y="685625"/>
                  <a:ext cx="143400" cy="2454350"/>
                  <a:chOff x="2436050" y="685625"/>
                  <a:chExt cx="143400" cy="2454350"/>
                </a:xfrm>
              </p:grpSpPr>
              <p:sp>
                <p:nvSpPr>
                  <p:cNvPr id="1858" name="Google Shape;1858;p20"/>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59" name="Google Shape;1859;p20"/>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60" name="Google Shape;1860;p20"/>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61" name="Google Shape;1861;p20"/>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62" name="Google Shape;1862;p20"/>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63" name="Google Shape;1863;p20"/>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64" name="Google Shape;1864;p20"/>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65" name="Google Shape;1865;p20"/>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66" name="Google Shape;1866;p20"/>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67" name="Google Shape;1867;p20"/>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68" name="Google Shape;1868;p20"/>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69" name="Google Shape;1869;p20"/>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870" name="Google Shape;1870;p20"/>
                <p:cNvGrpSpPr/>
                <p:nvPr/>
              </p:nvGrpSpPr>
              <p:grpSpPr>
                <a:xfrm>
                  <a:off x="2030200" y="685625"/>
                  <a:ext cx="143400" cy="2454350"/>
                  <a:chOff x="2436050" y="685625"/>
                  <a:chExt cx="143400" cy="2454350"/>
                </a:xfrm>
              </p:grpSpPr>
              <p:sp>
                <p:nvSpPr>
                  <p:cNvPr id="1871" name="Google Shape;1871;p20"/>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72" name="Google Shape;1872;p20"/>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73" name="Google Shape;1873;p20"/>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74" name="Google Shape;1874;p20"/>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75" name="Google Shape;1875;p20"/>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76" name="Google Shape;1876;p20"/>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77" name="Google Shape;1877;p20"/>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78" name="Google Shape;1878;p20"/>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79" name="Google Shape;1879;p20"/>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80" name="Google Shape;1880;p20"/>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81" name="Google Shape;1881;p20"/>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82" name="Google Shape;1882;p20"/>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1883" name="Google Shape;1883;p20"/>
              <p:cNvGrpSpPr/>
              <p:nvPr/>
            </p:nvGrpSpPr>
            <p:grpSpPr>
              <a:xfrm>
                <a:off x="8430900" y="2149651"/>
                <a:ext cx="143400" cy="2454350"/>
                <a:chOff x="2436050" y="685625"/>
                <a:chExt cx="143400" cy="2454350"/>
              </a:xfrm>
            </p:grpSpPr>
            <p:grpSp>
              <p:nvGrpSpPr>
                <p:cNvPr id="1884" name="Google Shape;1884;p20"/>
                <p:cNvGrpSpPr/>
                <p:nvPr/>
              </p:nvGrpSpPr>
              <p:grpSpPr>
                <a:xfrm>
                  <a:off x="2436050" y="685625"/>
                  <a:ext cx="143400" cy="2454350"/>
                  <a:chOff x="2436050" y="685625"/>
                  <a:chExt cx="143400" cy="2454350"/>
                </a:xfrm>
              </p:grpSpPr>
              <p:sp>
                <p:nvSpPr>
                  <p:cNvPr id="1885" name="Google Shape;1885;p20"/>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86" name="Google Shape;1886;p20"/>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87" name="Google Shape;1887;p20"/>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88" name="Google Shape;1888;p20"/>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89" name="Google Shape;1889;p20"/>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90" name="Google Shape;1890;p20"/>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91" name="Google Shape;1891;p20"/>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92" name="Google Shape;1892;p20"/>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93" name="Google Shape;1893;p20"/>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94" name="Google Shape;1894;p20"/>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95" name="Google Shape;1895;p20"/>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96" name="Google Shape;1896;p20"/>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897" name="Google Shape;1897;p20"/>
                <p:cNvGrpSpPr/>
                <p:nvPr/>
              </p:nvGrpSpPr>
              <p:grpSpPr>
                <a:xfrm>
                  <a:off x="2436050" y="685625"/>
                  <a:ext cx="143400" cy="2454350"/>
                  <a:chOff x="2436050" y="685625"/>
                  <a:chExt cx="143400" cy="2454350"/>
                </a:xfrm>
              </p:grpSpPr>
              <p:sp>
                <p:nvSpPr>
                  <p:cNvPr id="1898" name="Google Shape;1898;p20"/>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99" name="Google Shape;1899;p20"/>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00" name="Google Shape;1900;p20"/>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01" name="Google Shape;1901;p20"/>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02" name="Google Shape;1902;p20"/>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03" name="Google Shape;1903;p20"/>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04" name="Google Shape;1904;p20"/>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05" name="Google Shape;1905;p20"/>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06" name="Google Shape;1906;p20"/>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07" name="Google Shape;1907;p20"/>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08" name="Google Shape;1908;p20"/>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09" name="Google Shape;1909;p20"/>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grpSp>
          <p:nvGrpSpPr>
            <p:cNvPr id="1910" name="Google Shape;1910;p20"/>
            <p:cNvGrpSpPr/>
            <p:nvPr/>
          </p:nvGrpSpPr>
          <p:grpSpPr>
            <a:xfrm>
              <a:off x="713225" y="2983325"/>
              <a:ext cx="143400" cy="2454350"/>
              <a:chOff x="2030200" y="685625"/>
              <a:chExt cx="143400" cy="2454350"/>
            </a:xfrm>
          </p:grpSpPr>
          <p:grpSp>
            <p:nvGrpSpPr>
              <p:cNvPr id="1911" name="Google Shape;1911;p20"/>
              <p:cNvGrpSpPr/>
              <p:nvPr/>
            </p:nvGrpSpPr>
            <p:grpSpPr>
              <a:xfrm>
                <a:off x="2030200" y="685625"/>
                <a:ext cx="143400" cy="2454350"/>
                <a:chOff x="2436050" y="685625"/>
                <a:chExt cx="143400" cy="2454350"/>
              </a:xfrm>
            </p:grpSpPr>
            <p:sp>
              <p:nvSpPr>
                <p:cNvPr id="1912" name="Google Shape;1912;p20"/>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13" name="Google Shape;1913;p20"/>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14" name="Google Shape;1914;p20"/>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15" name="Google Shape;1915;p20"/>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16" name="Google Shape;1916;p20"/>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17" name="Google Shape;1917;p20"/>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18" name="Google Shape;1918;p20"/>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19" name="Google Shape;1919;p20"/>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20" name="Google Shape;1920;p20"/>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21" name="Google Shape;1921;p20"/>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22" name="Google Shape;1922;p20"/>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23" name="Google Shape;1923;p20"/>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924" name="Google Shape;1924;p20"/>
              <p:cNvGrpSpPr/>
              <p:nvPr/>
            </p:nvGrpSpPr>
            <p:grpSpPr>
              <a:xfrm>
                <a:off x="2030200" y="685625"/>
                <a:ext cx="143400" cy="2454350"/>
                <a:chOff x="2436050" y="685625"/>
                <a:chExt cx="143400" cy="2454350"/>
              </a:xfrm>
            </p:grpSpPr>
            <p:sp>
              <p:nvSpPr>
                <p:cNvPr id="1925" name="Google Shape;1925;p20"/>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26" name="Google Shape;1926;p20"/>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27" name="Google Shape;1927;p20"/>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28" name="Google Shape;1928;p20"/>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29" name="Google Shape;1929;p20"/>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30" name="Google Shape;1930;p20"/>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31" name="Google Shape;1931;p20"/>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32" name="Google Shape;1932;p20"/>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33" name="Google Shape;1933;p20"/>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34" name="Google Shape;1934;p20"/>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35" name="Google Shape;1935;p20"/>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36" name="Google Shape;1936;p20"/>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937"/>
        <p:cNvGrpSpPr/>
        <p:nvPr/>
      </p:nvGrpSpPr>
      <p:grpSpPr>
        <a:xfrm>
          <a:off x="0" y="0"/>
          <a:ext cx="0" cy="0"/>
          <a:chOff x="0" y="0"/>
          <a:chExt cx="0" cy="0"/>
        </a:xfrm>
      </p:grpSpPr>
      <p:grpSp>
        <p:nvGrpSpPr>
          <p:cNvPr id="1938" name="Google Shape;1938;p21"/>
          <p:cNvGrpSpPr/>
          <p:nvPr/>
        </p:nvGrpSpPr>
        <p:grpSpPr>
          <a:xfrm>
            <a:off x="132175" y="-570343"/>
            <a:ext cx="8829050" cy="5422318"/>
            <a:chOff x="132175" y="-570343"/>
            <a:chExt cx="8829050" cy="5422318"/>
          </a:xfrm>
        </p:grpSpPr>
        <p:grpSp>
          <p:nvGrpSpPr>
            <p:cNvPr id="1939" name="Google Shape;1939;p21"/>
            <p:cNvGrpSpPr/>
            <p:nvPr/>
          </p:nvGrpSpPr>
          <p:grpSpPr>
            <a:xfrm>
              <a:off x="132175" y="-570343"/>
              <a:ext cx="143400" cy="2454350"/>
              <a:chOff x="2436050" y="685625"/>
              <a:chExt cx="143400" cy="2454350"/>
            </a:xfrm>
          </p:grpSpPr>
          <p:grpSp>
            <p:nvGrpSpPr>
              <p:cNvPr id="1940" name="Google Shape;1940;p21"/>
              <p:cNvGrpSpPr/>
              <p:nvPr/>
            </p:nvGrpSpPr>
            <p:grpSpPr>
              <a:xfrm>
                <a:off x="2436050" y="685625"/>
                <a:ext cx="143400" cy="2454350"/>
                <a:chOff x="2436050" y="685625"/>
                <a:chExt cx="143400" cy="2454350"/>
              </a:xfrm>
            </p:grpSpPr>
            <p:sp>
              <p:nvSpPr>
                <p:cNvPr id="1941" name="Google Shape;1941;p21"/>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42" name="Google Shape;1942;p21"/>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43" name="Google Shape;1943;p21"/>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44" name="Google Shape;1944;p21"/>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45" name="Google Shape;1945;p21"/>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46" name="Google Shape;1946;p21"/>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47" name="Google Shape;1947;p21"/>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48" name="Google Shape;1948;p21"/>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49" name="Google Shape;1949;p21"/>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50" name="Google Shape;1950;p21"/>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51" name="Google Shape;1951;p21"/>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52" name="Google Shape;1952;p21"/>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953" name="Google Shape;1953;p21"/>
              <p:cNvGrpSpPr/>
              <p:nvPr/>
            </p:nvGrpSpPr>
            <p:grpSpPr>
              <a:xfrm>
                <a:off x="2436050" y="685625"/>
                <a:ext cx="143400" cy="2454350"/>
                <a:chOff x="2436050" y="685625"/>
                <a:chExt cx="143400" cy="2454350"/>
              </a:xfrm>
            </p:grpSpPr>
            <p:sp>
              <p:nvSpPr>
                <p:cNvPr id="1954" name="Google Shape;1954;p21"/>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55" name="Google Shape;1955;p21"/>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56" name="Google Shape;1956;p21"/>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57" name="Google Shape;1957;p21"/>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58" name="Google Shape;1958;p21"/>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59" name="Google Shape;1959;p21"/>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60" name="Google Shape;1960;p21"/>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61" name="Google Shape;1961;p21"/>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62" name="Google Shape;1962;p21"/>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63" name="Google Shape;1963;p21"/>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64" name="Google Shape;1964;p21"/>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65" name="Google Shape;1965;p21"/>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1966" name="Google Shape;1966;p21"/>
            <p:cNvGrpSpPr/>
            <p:nvPr/>
          </p:nvGrpSpPr>
          <p:grpSpPr>
            <a:xfrm>
              <a:off x="426075" y="1344575"/>
              <a:ext cx="143400" cy="2454350"/>
              <a:chOff x="2030200" y="685625"/>
              <a:chExt cx="143400" cy="2454350"/>
            </a:xfrm>
          </p:grpSpPr>
          <p:grpSp>
            <p:nvGrpSpPr>
              <p:cNvPr id="1967" name="Google Shape;1967;p21"/>
              <p:cNvGrpSpPr/>
              <p:nvPr/>
            </p:nvGrpSpPr>
            <p:grpSpPr>
              <a:xfrm>
                <a:off x="2030200" y="685625"/>
                <a:ext cx="143400" cy="2454350"/>
                <a:chOff x="2436050" y="685625"/>
                <a:chExt cx="143400" cy="2454350"/>
              </a:xfrm>
            </p:grpSpPr>
            <p:sp>
              <p:nvSpPr>
                <p:cNvPr id="1968" name="Google Shape;1968;p21"/>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69" name="Google Shape;1969;p21"/>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70" name="Google Shape;1970;p21"/>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71" name="Google Shape;1971;p21"/>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72" name="Google Shape;1972;p21"/>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73" name="Google Shape;1973;p21"/>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74" name="Google Shape;1974;p21"/>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75" name="Google Shape;1975;p21"/>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76" name="Google Shape;1976;p21"/>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77" name="Google Shape;1977;p21"/>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78" name="Google Shape;1978;p21"/>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79" name="Google Shape;1979;p21"/>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980" name="Google Shape;1980;p21"/>
              <p:cNvGrpSpPr/>
              <p:nvPr/>
            </p:nvGrpSpPr>
            <p:grpSpPr>
              <a:xfrm>
                <a:off x="2030200" y="685625"/>
                <a:ext cx="143400" cy="2454350"/>
                <a:chOff x="2436050" y="685625"/>
                <a:chExt cx="143400" cy="2454350"/>
              </a:xfrm>
            </p:grpSpPr>
            <p:sp>
              <p:nvSpPr>
                <p:cNvPr id="1981" name="Google Shape;1981;p21"/>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82" name="Google Shape;1982;p21"/>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83" name="Google Shape;1983;p21"/>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84" name="Google Shape;1984;p21"/>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85" name="Google Shape;1985;p21"/>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86" name="Google Shape;1986;p21"/>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87" name="Google Shape;1987;p21"/>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88" name="Google Shape;1988;p21"/>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89" name="Google Shape;1989;p21"/>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90" name="Google Shape;1990;p21"/>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91" name="Google Shape;1991;p21"/>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92" name="Google Shape;1992;p21"/>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1993" name="Google Shape;1993;p21"/>
            <p:cNvGrpSpPr/>
            <p:nvPr/>
          </p:nvGrpSpPr>
          <p:grpSpPr>
            <a:xfrm>
              <a:off x="8520850" y="-116950"/>
              <a:ext cx="143400" cy="2454350"/>
              <a:chOff x="2436050" y="685625"/>
              <a:chExt cx="143400" cy="2454350"/>
            </a:xfrm>
          </p:grpSpPr>
          <p:grpSp>
            <p:nvGrpSpPr>
              <p:cNvPr id="1994" name="Google Shape;1994;p21"/>
              <p:cNvGrpSpPr/>
              <p:nvPr/>
            </p:nvGrpSpPr>
            <p:grpSpPr>
              <a:xfrm>
                <a:off x="2436050" y="685625"/>
                <a:ext cx="143400" cy="2454350"/>
                <a:chOff x="2436050" y="685625"/>
                <a:chExt cx="143400" cy="2454350"/>
              </a:xfrm>
            </p:grpSpPr>
            <p:sp>
              <p:nvSpPr>
                <p:cNvPr id="1995" name="Google Shape;1995;p21"/>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96" name="Google Shape;1996;p21"/>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97" name="Google Shape;1997;p21"/>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98" name="Google Shape;1998;p21"/>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99" name="Google Shape;1999;p21"/>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00" name="Google Shape;2000;p21"/>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01" name="Google Shape;2001;p21"/>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02" name="Google Shape;2002;p21"/>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03" name="Google Shape;2003;p21"/>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04" name="Google Shape;2004;p21"/>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05" name="Google Shape;2005;p21"/>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06" name="Google Shape;2006;p21"/>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2007" name="Google Shape;2007;p21"/>
              <p:cNvGrpSpPr/>
              <p:nvPr/>
            </p:nvGrpSpPr>
            <p:grpSpPr>
              <a:xfrm>
                <a:off x="2436050" y="685625"/>
                <a:ext cx="143400" cy="2454350"/>
                <a:chOff x="2436050" y="685625"/>
                <a:chExt cx="143400" cy="2454350"/>
              </a:xfrm>
            </p:grpSpPr>
            <p:sp>
              <p:nvSpPr>
                <p:cNvPr id="2008" name="Google Shape;2008;p21"/>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09" name="Google Shape;2009;p21"/>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10" name="Google Shape;2010;p21"/>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11" name="Google Shape;2011;p21"/>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12" name="Google Shape;2012;p21"/>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13" name="Google Shape;2013;p21"/>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14" name="Google Shape;2014;p21"/>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15" name="Google Shape;2015;p21"/>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16" name="Google Shape;2016;p21"/>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17" name="Google Shape;2017;p21"/>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18" name="Google Shape;2018;p21"/>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19" name="Google Shape;2019;p21"/>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2020" name="Google Shape;2020;p21"/>
            <p:cNvGrpSpPr/>
            <p:nvPr/>
          </p:nvGrpSpPr>
          <p:grpSpPr>
            <a:xfrm>
              <a:off x="8817825" y="2397625"/>
              <a:ext cx="143400" cy="2454350"/>
              <a:chOff x="2030200" y="685625"/>
              <a:chExt cx="143400" cy="2454350"/>
            </a:xfrm>
          </p:grpSpPr>
          <p:grpSp>
            <p:nvGrpSpPr>
              <p:cNvPr id="2021" name="Google Shape;2021;p21"/>
              <p:cNvGrpSpPr/>
              <p:nvPr/>
            </p:nvGrpSpPr>
            <p:grpSpPr>
              <a:xfrm>
                <a:off x="2030200" y="685625"/>
                <a:ext cx="143400" cy="2454350"/>
                <a:chOff x="2436050" y="685625"/>
                <a:chExt cx="143400" cy="2454350"/>
              </a:xfrm>
            </p:grpSpPr>
            <p:sp>
              <p:nvSpPr>
                <p:cNvPr id="2022" name="Google Shape;2022;p21"/>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23" name="Google Shape;2023;p21"/>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24" name="Google Shape;2024;p21"/>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25" name="Google Shape;2025;p21"/>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26" name="Google Shape;2026;p21"/>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27" name="Google Shape;2027;p21"/>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28" name="Google Shape;2028;p21"/>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29" name="Google Shape;2029;p21"/>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30" name="Google Shape;2030;p21"/>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31" name="Google Shape;2031;p21"/>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32" name="Google Shape;2032;p21"/>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33" name="Google Shape;2033;p21"/>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2034" name="Google Shape;2034;p21"/>
              <p:cNvGrpSpPr/>
              <p:nvPr/>
            </p:nvGrpSpPr>
            <p:grpSpPr>
              <a:xfrm>
                <a:off x="2030200" y="685625"/>
                <a:ext cx="143400" cy="2454350"/>
                <a:chOff x="2436050" y="685625"/>
                <a:chExt cx="143400" cy="2454350"/>
              </a:xfrm>
            </p:grpSpPr>
            <p:sp>
              <p:nvSpPr>
                <p:cNvPr id="2035" name="Google Shape;2035;p21"/>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36" name="Google Shape;2036;p21"/>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37" name="Google Shape;2037;p21"/>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38" name="Google Shape;2038;p21"/>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39" name="Google Shape;2039;p21"/>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40" name="Google Shape;2040;p21"/>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41" name="Google Shape;2041;p21"/>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42" name="Google Shape;2042;p21"/>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43" name="Google Shape;2043;p21"/>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44" name="Google Shape;2044;p21"/>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45" name="Google Shape;2045;p21"/>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46" name="Google Shape;2046;p21"/>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sp>
        <p:nvSpPr>
          <p:cNvPr id="2047" name="Google Shape;2047;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48" name="Google Shape;2048;p21"/>
          <p:cNvSpPr txBox="1">
            <a:spLocks noGrp="1"/>
          </p:cNvSpPr>
          <p:nvPr>
            <p:ph type="subTitle" idx="1"/>
          </p:nvPr>
        </p:nvSpPr>
        <p:spPr>
          <a:xfrm>
            <a:off x="4923075" y="2828425"/>
            <a:ext cx="2640000" cy="116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49" name="Google Shape;2049;p21"/>
          <p:cNvSpPr txBox="1">
            <a:spLocks noGrp="1"/>
          </p:cNvSpPr>
          <p:nvPr>
            <p:ph type="subTitle" idx="2"/>
          </p:nvPr>
        </p:nvSpPr>
        <p:spPr>
          <a:xfrm>
            <a:off x="1580900" y="2828425"/>
            <a:ext cx="2640000" cy="116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50" name="Google Shape;2050;p21"/>
          <p:cNvSpPr txBox="1">
            <a:spLocks noGrp="1"/>
          </p:cNvSpPr>
          <p:nvPr>
            <p:ph type="subTitle" idx="3"/>
          </p:nvPr>
        </p:nvSpPr>
        <p:spPr>
          <a:xfrm>
            <a:off x="1580911" y="2269525"/>
            <a:ext cx="26400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Outfit"/>
              <a:buNone/>
              <a:defRPr sz="2400" b="1">
                <a:solidFill>
                  <a:schemeClr val="dk1"/>
                </a:solidFill>
                <a:latin typeface="Outfit"/>
                <a:ea typeface="Outfit"/>
                <a:cs typeface="Outfit"/>
                <a:sym typeface="Outfit"/>
              </a:defRPr>
            </a:lvl1pPr>
            <a:lvl2pPr lvl="1" algn="ctr" rtl="0">
              <a:lnSpc>
                <a:spcPct val="100000"/>
              </a:lnSpc>
              <a:spcBef>
                <a:spcPts val="0"/>
              </a:spcBef>
              <a:spcAft>
                <a:spcPts val="0"/>
              </a:spcAft>
              <a:buSzPts val="2400"/>
              <a:buFont typeface="Outfit"/>
              <a:buNone/>
              <a:defRPr sz="2400" b="1">
                <a:latin typeface="Outfit"/>
                <a:ea typeface="Outfit"/>
                <a:cs typeface="Outfit"/>
                <a:sym typeface="Outfit"/>
              </a:defRPr>
            </a:lvl2pPr>
            <a:lvl3pPr lvl="2" algn="ctr" rtl="0">
              <a:lnSpc>
                <a:spcPct val="100000"/>
              </a:lnSpc>
              <a:spcBef>
                <a:spcPts val="0"/>
              </a:spcBef>
              <a:spcAft>
                <a:spcPts val="0"/>
              </a:spcAft>
              <a:buSzPts val="2400"/>
              <a:buFont typeface="Outfit"/>
              <a:buNone/>
              <a:defRPr sz="2400" b="1">
                <a:latin typeface="Outfit"/>
                <a:ea typeface="Outfit"/>
                <a:cs typeface="Outfit"/>
                <a:sym typeface="Outfit"/>
              </a:defRPr>
            </a:lvl3pPr>
            <a:lvl4pPr lvl="3" algn="ctr" rtl="0">
              <a:lnSpc>
                <a:spcPct val="100000"/>
              </a:lnSpc>
              <a:spcBef>
                <a:spcPts val="0"/>
              </a:spcBef>
              <a:spcAft>
                <a:spcPts val="0"/>
              </a:spcAft>
              <a:buSzPts val="2400"/>
              <a:buFont typeface="Outfit"/>
              <a:buNone/>
              <a:defRPr sz="2400" b="1">
                <a:latin typeface="Outfit"/>
                <a:ea typeface="Outfit"/>
                <a:cs typeface="Outfit"/>
                <a:sym typeface="Outfit"/>
              </a:defRPr>
            </a:lvl4pPr>
            <a:lvl5pPr lvl="4" algn="ctr" rtl="0">
              <a:lnSpc>
                <a:spcPct val="100000"/>
              </a:lnSpc>
              <a:spcBef>
                <a:spcPts val="0"/>
              </a:spcBef>
              <a:spcAft>
                <a:spcPts val="0"/>
              </a:spcAft>
              <a:buSzPts val="2400"/>
              <a:buFont typeface="Outfit"/>
              <a:buNone/>
              <a:defRPr sz="2400" b="1">
                <a:latin typeface="Outfit"/>
                <a:ea typeface="Outfit"/>
                <a:cs typeface="Outfit"/>
                <a:sym typeface="Outfit"/>
              </a:defRPr>
            </a:lvl5pPr>
            <a:lvl6pPr lvl="5" algn="ctr" rtl="0">
              <a:lnSpc>
                <a:spcPct val="100000"/>
              </a:lnSpc>
              <a:spcBef>
                <a:spcPts val="0"/>
              </a:spcBef>
              <a:spcAft>
                <a:spcPts val="0"/>
              </a:spcAft>
              <a:buSzPts val="2400"/>
              <a:buFont typeface="Outfit"/>
              <a:buNone/>
              <a:defRPr sz="2400" b="1">
                <a:latin typeface="Outfit"/>
                <a:ea typeface="Outfit"/>
                <a:cs typeface="Outfit"/>
                <a:sym typeface="Outfit"/>
              </a:defRPr>
            </a:lvl6pPr>
            <a:lvl7pPr lvl="6" algn="ctr" rtl="0">
              <a:lnSpc>
                <a:spcPct val="100000"/>
              </a:lnSpc>
              <a:spcBef>
                <a:spcPts val="0"/>
              </a:spcBef>
              <a:spcAft>
                <a:spcPts val="0"/>
              </a:spcAft>
              <a:buSzPts val="2400"/>
              <a:buFont typeface="Outfit"/>
              <a:buNone/>
              <a:defRPr sz="2400" b="1">
                <a:latin typeface="Outfit"/>
                <a:ea typeface="Outfit"/>
                <a:cs typeface="Outfit"/>
                <a:sym typeface="Outfit"/>
              </a:defRPr>
            </a:lvl7pPr>
            <a:lvl8pPr lvl="7" algn="ctr" rtl="0">
              <a:lnSpc>
                <a:spcPct val="100000"/>
              </a:lnSpc>
              <a:spcBef>
                <a:spcPts val="0"/>
              </a:spcBef>
              <a:spcAft>
                <a:spcPts val="0"/>
              </a:spcAft>
              <a:buSzPts val="2400"/>
              <a:buFont typeface="Outfit"/>
              <a:buNone/>
              <a:defRPr sz="2400" b="1">
                <a:latin typeface="Outfit"/>
                <a:ea typeface="Outfit"/>
                <a:cs typeface="Outfit"/>
                <a:sym typeface="Outfit"/>
              </a:defRPr>
            </a:lvl8pPr>
            <a:lvl9pPr lvl="8" algn="ctr" rtl="0">
              <a:lnSpc>
                <a:spcPct val="100000"/>
              </a:lnSpc>
              <a:spcBef>
                <a:spcPts val="0"/>
              </a:spcBef>
              <a:spcAft>
                <a:spcPts val="0"/>
              </a:spcAft>
              <a:buSzPts val="2400"/>
              <a:buFont typeface="Outfit"/>
              <a:buNone/>
              <a:defRPr sz="2400" b="1">
                <a:latin typeface="Outfit"/>
                <a:ea typeface="Outfit"/>
                <a:cs typeface="Outfit"/>
                <a:sym typeface="Outfit"/>
              </a:defRPr>
            </a:lvl9pPr>
          </a:lstStyle>
          <a:p>
            <a:endParaRPr/>
          </a:p>
        </p:txBody>
      </p:sp>
      <p:sp>
        <p:nvSpPr>
          <p:cNvPr id="2051" name="Google Shape;2051;p21"/>
          <p:cNvSpPr txBox="1">
            <a:spLocks noGrp="1"/>
          </p:cNvSpPr>
          <p:nvPr>
            <p:ph type="subTitle" idx="4"/>
          </p:nvPr>
        </p:nvSpPr>
        <p:spPr>
          <a:xfrm>
            <a:off x="4923089" y="2269525"/>
            <a:ext cx="26400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Outfit"/>
              <a:buNone/>
              <a:defRPr sz="2400" b="1">
                <a:solidFill>
                  <a:schemeClr val="dk1"/>
                </a:solidFill>
                <a:latin typeface="Outfit"/>
                <a:ea typeface="Outfit"/>
                <a:cs typeface="Outfit"/>
                <a:sym typeface="Outfit"/>
              </a:defRPr>
            </a:lvl1pPr>
            <a:lvl2pPr lvl="1" algn="ctr" rtl="0">
              <a:lnSpc>
                <a:spcPct val="100000"/>
              </a:lnSpc>
              <a:spcBef>
                <a:spcPts val="0"/>
              </a:spcBef>
              <a:spcAft>
                <a:spcPts val="0"/>
              </a:spcAft>
              <a:buSzPts val="2400"/>
              <a:buFont typeface="Outfit"/>
              <a:buNone/>
              <a:defRPr sz="2400" b="1">
                <a:latin typeface="Outfit"/>
                <a:ea typeface="Outfit"/>
                <a:cs typeface="Outfit"/>
                <a:sym typeface="Outfit"/>
              </a:defRPr>
            </a:lvl2pPr>
            <a:lvl3pPr lvl="2" algn="ctr" rtl="0">
              <a:lnSpc>
                <a:spcPct val="100000"/>
              </a:lnSpc>
              <a:spcBef>
                <a:spcPts val="0"/>
              </a:spcBef>
              <a:spcAft>
                <a:spcPts val="0"/>
              </a:spcAft>
              <a:buSzPts val="2400"/>
              <a:buFont typeface="Outfit"/>
              <a:buNone/>
              <a:defRPr sz="2400" b="1">
                <a:latin typeface="Outfit"/>
                <a:ea typeface="Outfit"/>
                <a:cs typeface="Outfit"/>
                <a:sym typeface="Outfit"/>
              </a:defRPr>
            </a:lvl3pPr>
            <a:lvl4pPr lvl="3" algn="ctr" rtl="0">
              <a:lnSpc>
                <a:spcPct val="100000"/>
              </a:lnSpc>
              <a:spcBef>
                <a:spcPts val="0"/>
              </a:spcBef>
              <a:spcAft>
                <a:spcPts val="0"/>
              </a:spcAft>
              <a:buSzPts val="2400"/>
              <a:buFont typeface="Outfit"/>
              <a:buNone/>
              <a:defRPr sz="2400" b="1">
                <a:latin typeface="Outfit"/>
                <a:ea typeface="Outfit"/>
                <a:cs typeface="Outfit"/>
                <a:sym typeface="Outfit"/>
              </a:defRPr>
            </a:lvl4pPr>
            <a:lvl5pPr lvl="4" algn="ctr" rtl="0">
              <a:lnSpc>
                <a:spcPct val="100000"/>
              </a:lnSpc>
              <a:spcBef>
                <a:spcPts val="0"/>
              </a:spcBef>
              <a:spcAft>
                <a:spcPts val="0"/>
              </a:spcAft>
              <a:buSzPts val="2400"/>
              <a:buFont typeface="Outfit"/>
              <a:buNone/>
              <a:defRPr sz="2400" b="1">
                <a:latin typeface="Outfit"/>
                <a:ea typeface="Outfit"/>
                <a:cs typeface="Outfit"/>
                <a:sym typeface="Outfit"/>
              </a:defRPr>
            </a:lvl5pPr>
            <a:lvl6pPr lvl="5" algn="ctr" rtl="0">
              <a:lnSpc>
                <a:spcPct val="100000"/>
              </a:lnSpc>
              <a:spcBef>
                <a:spcPts val="0"/>
              </a:spcBef>
              <a:spcAft>
                <a:spcPts val="0"/>
              </a:spcAft>
              <a:buSzPts val="2400"/>
              <a:buFont typeface="Outfit"/>
              <a:buNone/>
              <a:defRPr sz="2400" b="1">
                <a:latin typeface="Outfit"/>
                <a:ea typeface="Outfit"/>
                <a:cs typeface="Outfit"/>
                <a:sym typeface="Outfit"/>
              </a:defRPr>
            </a:lvl6pPr>
            <a:lvl7pPr lvl="6" algn="ctr" rtl="0">
              <a:lnSpc>
                <a:spcPct val="100000"/>
              </a:lnSpc>
              <a:spcBef>
                <a:spcPts val="0"/>
              </a:spcBef>
              <a:spcAft>
                <a:spcPts val="0"/>
              </a:spcAft>
              <a:buSzPts val="2400"/>
              <a:buFont typeface="Outfit"/>
              <a:buNone/>
              <a:defRPr sz="2400" b="1">
                <a:latin typeface="Outfit"/>
                <a:ea typeface="Outfit"/>
                <a:cs typeface="Outfit"/>
                <a:sym typeface="Outfit"/>
              </a:defRPr>
            </a:lvl7pPr>
            <a:lvl8pPr lvl="7" algn="ctr" rtl="0">
              <a:lnSpc>
                <a:spcPct val="100000"/>
              </a:lnSpc>
              <a:spcBef>
                <a:spcPts val="0"/>
              </a:spcBef>
              <a:spcAft>
                <a:spcPts val="0"/>
              </a:spcAft>
              <a:buSzPts val="2400"/>
              <a:buFont typeface="Outfit"/>
              <a:buNone/>
              <a:defRPr sz="2400" b="1">
                <a:latin typeface="Outfit"/>
                <a:ea typeface="Outfit"/>
                <a:cs typeface="Outfit"/>
                <a:sym typeface="Outfit"/>
              </a:defRPr>
            </a:lvl8pPr>
            <a:lvl9pPr lvl="8" algn="ctr" rtl="0">
              <a:lnSpc>
                <a:spcPct val="100000"/>
              </a:lnSpc>
              <a:spcBef>
                <a:spcPts val="0"/>
              </a:spcBef>
              <a:spcAft>
                <a:spcPts val="0"/>
              </a:spcAft>
              <a:buSzPts val="2400"/>
              <a:buFont typeface="Outfit"/>
              <a:buNone/>
              <a:defRPr sz="2400" b="1">
                <a:latin typeface="Outfit"/>
                <a:ea typeface="Outfit"/>
                <a:cs typeface="Outfit"/>
                <a:sym typeface="Outfit"/>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2052"/>
        <p:cNvGrpSpPr/>
        <p:nvPr/>
      </p:nvGrpSpPr>
      <p:grpSpPr>
        <a:xfrm>
          <a:off x="0" y="0"/>
          <a:ext cx="0" cy="0"/>
          <a:chOff x="0" y="0"/>
          <a:chExt cx="0" cy="0"/>
        </a:xfrm>
      </p:grpSpPr>
      <p:grpSp>
        <p:nvGrpSpPr>
          <p:cNvPr id="2053" name="Google Shape;2053;p22"/>
          <p:cNvGrpSpPr/>
          <p:nvPr/>
        </p:nvGrpSpPr>
        <p:grpSpPr>
          <a:xfrm>
            <a:off x="278550" y="-1550697"/>
            <a:ext cx="8608125" cy="5892444"/>
            <a:chOff x="278550" y="-1550697"/>
            <a:chExt cx="8608125" cy="5892444"/>
          </a:xfrm>
        </p:grpSpPr>
        <p:grpSp>
          <p:nvGrpSpPr>
            <p:cNvPr id="2054" name="Google Shape;2054;p22"/>
            <p:cNvGrpSpPr/>
            <p:nvPr/>
          </p:nvGrpSpPr>
          <p:grpSpPr>
            <a:xfrm>
              <a:off x="278550" y="285992"/>
              <a:ext cx="143400" cy="2454350"/>
              <a:chOff x="2436050" y="685625"/>
              <a:chExt cx="143400" cy="2454350"/>
            </a:xfrm>
          </p:grpSpPr>
          <p:grpSp>
            <p:nvGrpSpPr>
              <p:cNvPr id="2055" name="Google Shape;2055;p22"/>
              <p:cNvGrpSpPr/>
              <p:nvPr/>
            </p:nvGrpSpPr>
            <p:grpSpPr>
              <a:xfrm>
                <a:off x="2436050" y="685625"/>
                <a:ext cx="143400" cy="2454350"/>
                <a:chOff x="2436050" y="685625"/>
                <a:chExt cx="143400" cy="2454350"/>
              </a:xfrm>
            </p:grpSpPr>
            <p:sp>
              <p:nvSpPr>
                <p:cNvPr id="2056" name="Google Shape;2056;p22"/>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57" name="Google Shape;2057;p22"/>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58" name="Google Shape;2058;p22"/>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59" name="Google Shape;2059;p22"/>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60" name="Google Shape;2060;p22"/>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61" name="Google Shape;2061;p22"/>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62" name="Google Shape;2062;p22"/>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63" name="Google Shape;2063;p22"/>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64" name="Google Shape;2064;p22"/>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65" name="Google Shape;2065;p22"/>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66" name="Google Shape;2066;p22"/>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67" name="Google Shape;2067;p22"/>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2068" name="Google Shape;2068;p22"/>
              <p:cNvGrpSpPr/>
              <p:nvPr/>
            </p:nvGrpSpPr>
            <p:grpSpPr>
              <a:xfrm>
                <a:off x="2436050" y="685625"/>
                <a:ext cx="143400" cy="2454350"/>
                <a:chOff x="2436050" y="685625"/>
                <a:chExt cx="143400" cy="2454350"/>
              </a:xfrm>
            </p:grpSpPr>
            <p:sp>
              <p:nvSpPr>
                <p:cNvPr id="2069" name="Google Shape;2069;p22"/>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70" name="Google Shape;2070;p22"/>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71" name="Google Shape;2071;p22"/>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72" name="Google Shape;2072;p22"/>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73" name="Google Shape;2073;p22"/>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74" name="Google Shape;2074;p22"/>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75" name="Google Shape;2075;p22"/>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76" name="Google Shape;2076;p22"/>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77" name="Google Shape;2077;p22"/>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78" name="Google Shape;2078;p22"/>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79" name="Google Shape;2079;p22"/>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80" name="Google Shape;2080;p22"/>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2081" name="Google Shape;2081;p22"/>
            <p:cNvGrpSpPr/>
            <p:nvPr/>
          </p:nvGrpSpPr>
          <p:grpSpPr>
            <a:xfrm>
              <a:off x="8743275" y="1430700"/>
              <a:ext cx="143400" cy="2454350"/>
              <a:chOff x="2436050" y="685625"/>
              <a:chExt cx="143400" cy="2454350"/>
            </a:xfrm>
          </p:grpSpPr>
          <p:grpSp>
            <p:nvGrpSpPr>
              <p:cNvPr id="2082" name="Google Shape;2082;p22"/>
              <p:cNvGrpSpPr/>
              <p:nvPr/>
            </p:nvGrpSpPr>
            <p:grpSpPr>
              <a:xfrm>
                <a:off x="2436050" y="685625"/>
                <a:ext cx="143400" cy="2454350"/>
                <a:chOff x="2436050" y="685625"/>
                <a:chExt cx="143400" cy="2454350"/>
              </a:xfrm>
            </p:grpSpPr>
            <p:sp>
              <p:nvSpPr>
                <p:cNvPr id="2083" name="Google Shape;2083;p22"/>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84" name="Google Shape;2084;p22"/>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85" name="Google Shape;2085;p22"/>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86" name="Google Shape;2086;p22"/>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87" name="Google Shape;2087;p22"/>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88" name="Google Shape;2088;p22"/>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89" name="Google Shape;2089;p22"/>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90" name="Google Shape;2090;p22"/>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91" name="Google Shape;2091;p22"/>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92" name="Google Shape;2092;p22"/>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93" name="Google Shape;2093;p22"/>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94" name="Google Shape;2094;p22"/>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2095" name="Google Shape;2095;p22"/>
              <p:cNvGrpSpPr/>
              <p:nvPr/>
            </p:nvGrpSpPr>
            <p:grpSpPr>
              <a:xfrm>
                <a:off x="2436050" y="685625"/>
                <a:ext cx="143400" cy="2454350"/>
                <a:chOff x="2436050" y="685625"/>
                <a:chExt cx="143400" cy="2454350"/>
              </a:xfrm>
            </p:grpSpPr>
            <p:sp>
              <p:nvSpPr>
                <p:cNvPr id="2096" name="Google Shape;2096;p22"/>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97" name="Google Shape;2097;p22"/>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98" name="Google Shape;2098;p22"/>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99" name="Google Shape;2099;p22"/>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00" name="Google Shape;2100;p22"/>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01" name="Google Shape;2101;p22"/>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02" name="Google Shape;2102;p22"/>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03" name="Google Shape;2103;p22"/>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04" name="Google Shape;2104;p22"/>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05" name="Google Shape;2105;p22"/>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06" name="Google Shape;2106;p22"/>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07" name="Google Shape;2107;p22"/>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2108" name="Google Shape;2108;p22"/>
            <p:cNvGrpSpPr/>
            <p:nvPr/>
          </p:nvGrpSpPr>
          <p:grpSpPr>
            <a:xfrm>
              <a:off x="641513" y="1887397"/>
              <a:ext cx="143400" cy="2454350"/>
              <a:chOff x="2436050" y="685625"/>
              <a:chExt cx="143400" cy="2454350"/>
            </a:xfrm>
          </p:grpSpPr>
          <p:grpSp>
            <p:nvGrpSpPr>
              <p:cNvPr id="2109" name="Google Shape;2109;p22"/>
              <p:cNvGrpSpPr/>
              <p:nvPr/>
            </p:nvGrpSpPr>
            <p:grpSpPr>
              <a:xfrm>
                <a:off x="2436050" y="685625"/>
                <a:ext cx="143400" cy="2454350"/>
                <a:chOff x="2436050" y="685625"/>
                <a:chExt cx="143400" cy="2454350"/>
              </a:xfrm>
            </p:grpSpPr>
            <p:sp>
              <p:nvSpPr>
                <p:cNvPr id="2110" name="Google Shape;2110;p22"/>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11" name="Google Shape;2111;p22"/>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12" name="Google Shape;2112;p22"/>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13" name="Google Shape;2113;p22"/>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14" name="Google Shape;2114;p22"/>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15" name="Google Shape;2115;p22"/>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16" name="Google Shape;2116;p22"/>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17" name="Google Shape;2117;p22"/>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18" name="Google Shape;2118;p22"/>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19" name="Google Shape;2119;p22"/>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20" name="Google Shape;2120;p22"/>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21" name="Google Shape;2121;p22"/>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2122" name="Google Shape;2122;p22"/>
              <p:cNvGrpSpPr/>
              <p:nvPr/>
            </p:nvGrpSpPr>
            <p:grpSpPr>
              <a:xfrm>
                <a:off x="2436050" y="685625"/>
                <a:ext cx="143400" cy="2454350"/>
                <a:chOff x="2436050" y="685625"/>
                <a:chExt cx="143400" cy="2454350"/>
              </a:xfrm>
            </p:grpSpPr>
            <p:sp>
              <p:nvSpPr>
                <p:cNvPr id="2123" name="Google Shape;2123;p22"/>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24" name="Google Shape;2124;p22"/>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25" name="Google Shape;2125;p22"/>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26" name="Google Shape;2126;p22"/>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27" name="Google Shape;2127;p22"/>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28" name="Google Shape;2128;p22"/>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29" name="Google Shape;2129;p22"/>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30" name="Google Shape;2130;p22"/>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31" name="Google Shape;2131;p22"/>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32" name="Google Shape;2132;p22"/>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33" name="Google Shape;2133;p22"/>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34" name="Google Shape;2134;p22"/>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2135" name="Google Shape;2135;p22"/>
            <p:cNvGrpSpPr/>
            <p:nvPr/>
          </p:nvGrpSpPr>
          <p:grpSpPr>
            <a:xfrm>
              <a:off x="8599875" y="-1550697"/>
              <a:ext cx="143400" cy="2454350"/>
              <a:chOff x="2030200" y="685625"/>
              <a:chExt cx="143400" cy="2454350"/>
            </a:xfrm>
          </p:grpSpPr>
          <p:grpSp>
            <p:nvGrpSpPr>
              <p:cNvPr id="2136" name="Google Shape;2136;p22"/>
              <p:cNvGrpSpPr/>
              <p:nvPr/>
            </p:nvGrpSpPr>
            <p:grpSpPr>
              <a:xfrm>
                <a:off x="2030200" y="685625"/>
                <a:ext cx="143400" cy="2454350"/>
                <a:chOff x="2436050" y="685625"/>
                <a:chExt cx="143400" cy="2454350"/>
              </a:xfrm>
            </p:grpSpPr>
            <p:sp>
              <p:nvSpPr>
                <p:cNvPr id="2137" name="Google Shape;2137;p22"/>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38" name="Google Shape;2138;p22"/>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39" name="Google Shape;2139;p22"/>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40" name="Google Shape;2140;p22"/>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41" name="Google Shape;2141;p22"/>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42" name="Google Shape;2142;p22"/>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43" name="Google Shape;2143;p22"/>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44" name="Google Shape;2144;p22"/>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45" name="Google Shape;2145;p22"/>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46" name="Google Shape;2146;p22"/>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47" name="Google Shape;2147;p22"/>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48" name="Google Shape;2148;p22"/>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2149" name="Google Shape;2149;p22"/>
              <p:cNvGrpSpPr/>
              <p:nvPr/>
            </p:nvGrpSpPr>
            <p:grpSpPr>
              <a:xfrm>
                <a:off x="2030200" y="685625"/>
                <a:ext cx="143400" cy="2454350"/>
                <a:chOff x="2436050" y="685625"/>
                <a:chExt cx="143400" cy="2454350"/>
              </a:xfrm>
            </p:grpSpPr>
            <p:sp>
              <p:nvSpPr>
                <p:cNvPr id="2150" name="Google Shape;2150;p22"/>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51" name="Google Shape;2151;p22"/>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52" name="Google Shape;2152;p22"/>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53" name="Google Shape;2153;p22"/>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54" name="Google Shape;2154;p22"/>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55" name="Google Shape;2155;p22"/>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56" name="Google Shape;2156;p22"/>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57" name="Google Shape;2157;p22"/>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58" name="Google Shape;2158;p22"/>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59" name="Google Shape;2159;p22"/>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60" name="Google Shape;2160;p22"/>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61" name="Google Shape;2161;p22"/>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sp>
        <p:nvSpPr>
          <p:cNvPr id="2162" name="Google Shape;2162;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63" name="Google Shape;2163;p22"/>
          <p:cNvSpPr txBox="1">
            <a:spLocks noGrp="1"/>
          </p:cNvSpPr>
          <p:nvPr>
            <p:ph type="subTitle" idx="1"/>
          </p:nvPr>
        </p:nvSpPr>
        <p:spPr>
          <a:xfrm>
            <a:off x="4832078" y="1820025"/>
            <a:ext cx="3254100" cy="1953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64" name="Google Shape;2164;p22"/>
          <p:cNvSpPr txBox="1">
            <a:spLocks noGrp="1"/>
          </p:cNvSpPr>
          <p:nvPr>
            <p:ph type="subTitle" idx="2"/>
          </p:nvPr>
        </p:nvSpPr>
        <p:spPr>
          <a:xfrm>
            <a:off x="1057900" y="1820025"/>
            <a:ext cx="3254100" cy="1953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165"/>
        <p:cNvGrpSpPr/>
        <p:nvPr/>
      </p:nvGrpSpPr>
      <p:grpSpPr>
        <a:xfrm>
          <a:off x="0" y="0"/>
          <a:ext cx="0" cy="0"/>
          <a:chOff x="0" y="0"/>
          <a:chExt cx="0" cy="0"/>
        </a:xfrm>
      </p:grpSpPr>
      <p:grpSp>
        <p:nvGrpSpPr>
          <p:cNvPr id="2166" name="Google Shape;2166;p23"/>
          <p:cNvGrpSpPr/>
          <p:nvPr/>
        </p:nvGrpSpPr>
        <p:grpSpPr>
          <a:xfrm>
            <a:off x="167527" y="0"/>
            <a:ext cx="8808948" cy="5540571"/>
            <a:chOff x="167527" y="0"/>
            <a:chExt cx="8808948" cy="5540571"/>
          </a:xfrm>
        </p:grpSpPr>
        <p:grpSp>
          <p:nvGrpSpPr>
            <p:cNvPr id="2167" name="Google Shape;2167;p23"/>
            <p:cNvGrpSpPr/>
            <p:nvPr/>
          </p:nvGrpSpPr>
          <p:grpSpPr>
            <a:xfrm>
              <a:off x="167527" y="250475"/>
              <a:ext cx="143400" cy="2454350"/>
              <a:chOff x="2030200" y="685625"/>
              <a:chExt cx="143400" cy="2454350"/>
            </a:xfrm>
          </p:grpSpPr>
          <p:grpSp>
            <p:nvGrpSpPr>
              <p:cNvPr id="2168" name="Google Shape;2168;p23"/>
              <p:cNvGrpSpPr/>
              <p:nvPr/>
            </p:nvGrpSpPr>
            <p:grpSpPr>
              <a:xfrm>
                <a:off x="2030200" y="685625"/>
                <a:ext cx="143400" cy="2454350"/>
                <a:chOff x="2436050" y="685625"/>
                <a:chExt cx="143400" cy="2454350"/>
              </a:xfrm>
            </p:grpSpPr>
            <p:sp>
              <p:nvSpPr>
                <p:cNvPr id="2169" name="Google Shape;2169;p23"/>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70" name="Google Shape;2170;p23"/>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71" name="Google Shape;2171;p23"/>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72" name="Google Shape;2172;p23"/>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73" name="Google Shape;2173;p23"/>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74" name="Google Shape;2174;p23"/>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75" name="Google Shape;2175;p23"/>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76" name="Google Shape;2176;p23"/>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77" name="Google Shape;2177;p23"/>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78" name="Google Shape;2178;p23"/>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79" name="Google Shape;2179;p23"/>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80" name="Google Shape;2180;p23"/>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2181" name="Google Shape;2181;p23"/>
              <p:cNvGrpSpPr/>
              <p:nvPr/>
            </p:nvGrpSpPr>
            <p:grpSpPr>
              <a:xfrm>
                <a:off x="2030200" y="685625"/>
                <a:ext cx="143400" cy="2454350"/>
                <a:chOff x="2436050" y="685625"/>
                <a:chExt cx="143400" cy="2454350"/>
              </a:xfrm>
            </p:grpSpPr>
            <p:sp>
              <p:nvSpPr>
                <p:cNvPr id="2182" name="Google Shape;2182;p23"/>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83" name="Google Shape;2183;p23"/>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84" name="Google Shape;2184;p23"/>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85" name="Google Shape;2185;p23"/>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86" name="Google Shape;2186;p23"/>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87" name="Google Shape;2187;p23"/>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88" name="Google Shape;2188;p23"/>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89" name="Google Shape;2189;p23"/>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90" name="Google Shape;2190;p23"/>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91" name="Google Shape;2191;p23"/>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92" name="Google Shape;2192;p23"/>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93" name="Google Shape;2193;p23"/>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2194" name="Google Shape;2194;p23"/>
            <p:cNvGrpSpPr/>
            <p:nvPr/>
          </p:nvGrpSpPr>
          <p:grpSpPr>
            <a:xfrm>
              <a:off x="567577" y="2149650"/>
              <a:ext cx="143400" cy="2454350"/>
              <a:chOff x="2030200" y="685625"/>
              <a:chExt cx="143400" cy="2454350"/>
            </a:xfrm>
          </p:grpSpPr>
          <p:grpSp>
            <p:nvGrpSpPr>
              <p:cNvPr id="2195" name="Google Shape;2195;p23"/>
              <p:cNvGrpSpPr/>
              <p:nvPr/>
            </p:nvGrpSpPr>
            <p:grpSpPr>
              <a:xfrm>
                <a:off x="2030200" y="685625"/>
                <a:ext cx="143400" cy="2454350"/>
                <a:chOff x="2436050" y="685625"/>
                <a:chExt cx="143400" cy="2454350"/>
              </a:xfrm>
            </p:grpSpPr>
            <p:sp>
              <p:nvSpPr>
                <p:cNvPr id="2196" name="Google Shape;2196;p23"/>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97" name="Google Shape;2197;p23"/>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98" name="Google Shape;2198;p23"/>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99" name="Google Shape;2199;p23"/>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00" name="Google Shape;2200;p23"/>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01" name="Google Shape;2201;p23"/>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02" name="Google Shape;2202;p23"/>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03" name="Google Shape;2203;p23"/>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04" name="Google Shape;2204;p23"/>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05" name="Google Shape;2205;p23"/>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06" name="Google Shape;2206;p23"/>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07" name="Google Shape;2207;p23"/>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2208" name="Google Shape;2208;p23"/>
              <p:cNvGrpSpPr/>
              <p:nvPr/>
            </p:nvGrpSpPr>
            <p:grpSpPr>
              <a:xfrm>
                <a:off x="2030200" y="685625"/>
                <a:ext cx="143400" cy="2454350"/>
                <a:chOff x="2436050" y="685625"/>
                <a:chExt cx="143400" cy="2454350"/>
              </a:xfrm>
            </p:grpSpPr>
            <p:sp>
              <p:nvSpPr>
                <p:cNvPr id="2209" name="Google Shape;2209;p23"/>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10" name="Google Shape;2210;p23"/>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11" name="Google Shape;2211;p23"/>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12" name="Google Shape;2212;p23"/>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13" name="Google Shape;2213;p23"/>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14" name="Google Shape;2214;p23"/>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15" name="Google Shape;2215;p23"/>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16" name="Google Shape;2216;p23"/>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17" name="Google Shape;2217;p23"/>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18" name="Google Shape;2218;p23"/>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19" name="Google Shape;2219;p23"/>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20" name="Google Shape;2220;p23"/>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2221" name="Google Shape;2221;p23"/>
            <p:cNvGrpSpPr/>
            <p:nvPr/>
          </p:nvGrpSpPr>
          <p:grpSpPr>
            <a:xfrm>
              <a:off x="8448575" y="0"/>
              <a:ext cx="143400" cy="2454350"/>
              <a:chOff x="2030200" y="685625"/>
              <a:chExt cx="143400" cy="2454350"/>
            </a:xfrm>
          </p:grpSpPr>
          <p:grpSp>
            <p:nvGrpSpPr>
              <p:cNvPr id="2222" name="Google Shape;2222;p23"/>
              <p:cNvGrpSpPr/>
              <p:nvPr/>
            </p:nvGrpSpPr>
            <p:grpSpPr>
              <a:xfrm>
                <a:off x="2030200" y="685625"/>
                <a:ext cx="143400" cy="2454350"/>
                <a:chOff x="2436050" y="685625"/>
                <a:chExt cx="143400" cy="2454350"/>
              </a:xfrm>
            </p:grpSpPr>
            <p:sp>
              <p:nvSpPr>
                <p:cNvPr id="2223" name="Google Shape;2223;p23"/>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24" name="Google Shape;2224;p23"/>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25" name="Google Shape;2225;p23"/>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26" name="Google Shape;2226;p23"/>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27" name="Google Shape;2227;p23"/>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28" name="Google Shape;2228;p23"/>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29" name="Google Shape;2229;p23"/>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30" name="Google Shape;2230;p23"/>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31" name="Google Shape;2231;p23"/>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32" name="Google Shape;2232;p23"/>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33" name="Google Shape;2233;p23"/>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34" name="Google Shape;2234;p23"/>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2235" name="Google Shape;2235;p23"/>
              <p:cNvGrpSpPr/>
              <p:nvPr/>
            </p:nvGrpSpPr>
            <p:grpSpPr>
              <a:xfrm>
                <a:off x="2030200" y="685625"/>
                <a:ext cx="143400" cy="2454350"/>
                <a:chOff x="2436050" y="685625"/>
                <a:chExt cx="143400" cy="2454350"/>
              </a:xfrm>
            </p:grpSpPr>
            <p:sp>
              <p:nvSpPr>
                <p:cNvPr id="2236" name="Google Shape;2236;p23"/>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37" name="Google Shape;2237;p23"/>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38" name="Google Shape;2238;p23"/>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39" name="Google Shape;2239;p23"/>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40" name="Google Shape;2240;p23"/>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41" name="Google Shape;2241;p23"/>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42" name="Google Shape;2242;p23"/>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43" name="Google Shape;2243;p23"/>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44" name="Google Shape;2244;p23"/>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45" name="Google Shape;2245;p23"/>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46" name="Google Shape;2246;p23"/>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47" name="Google Shape;2247;p23"/>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2248" name="Google Shape;2248;p23"/>
            <p:cNvGrpSpPr/>
            <p:nvPr/>
          </p:nvGrpSpPr>
          <p:grpSpPr>
            <a:xfrm>
              <a:off x="8833075" y="761150"/>
              <a:ext cx="143400" cy="2454350"/>
              <a:chOff x="2436050" y="685625"/>
              <a:chExt cx="143400" cy="2454350"/>
            </a:xfrm>
          </p:grpSpPr>
          <p:grpSp>
            <p:nvGrpSpPr>
              <p:cNvPr id="2249" name="Google Shape;2249;p23"/>
              <p:cNvGrpSpPr/>
              <p:nvPr/>
            </p:nvGrpSpPr>
            <p:grpSpPr>
              <a:xfrm>
                <a:off x="2436050" y="685625"/>
                <a:ext cx="143400" cy="2454350"/>
                <a:chOff x="2436050" y="685625"/>
                <a:chExt cx="143400" cy="2454350"/>
              </a:xfrm>
            </p:grpSpPr>
            <p:sp>
              <p:nvSpPr>
                <p:cNvPr id="2250" name="Google Shape;2250;p23"/>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51" name="Google Shape;2251;p23"/>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52" name="Google Shape;2252;p23"/>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53" name="Google Shape;2253;p23"/>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54" name="Google Shape;2254;p23"/>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55" name="Google Shape;2255;p23"/>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56" name="Google Shape;2256;p23"/>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57" name="Google Shape;2257;p23"/>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58" name="Google Shape;2258;p23"/>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59" name="Google Shape;2259;p23"/>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60" name="Google Shape;2260;p23"/>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61" name="Google Shape;2261;p23"/>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2262" name="Google Shape;2262;p23"/>
              <p:cNvGrpSpPr/>
              <p:nvPr/>
            </p:nvGrpSpPr>
            <p:grpSpPr>
              <a:xfrm>
                <a:off x="2436050" y="685625"/>
                <a:ext cx="143400" cy="2454350"/>
                <a:chOff x="2436050" y="685625"/>
                <a:chExt cx="143400" cy="2454350"/>
              </a:xfrm>
            </p:grpSpPr>
            <p:sp>
              <p:nvSpPr>
                <p:cNvPr id="2263" name="Google Shape;2263;p23"/>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64" name="Google Shape;2264;p23"/>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65" name="Google Shape;2265;p23"/>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66" name="Google Shape;2266;p23"/>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67" name="Google Shape;2267;p23"/>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68" name="Google Shape;2268;p23"/>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69" name="Google Shape;2269;p23"/>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70" name="Google Shape;2270;p23"/>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71" name="Google Shape;2271;p23"/>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72" name="Google Shape;2272;p23"/>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73" name="Google Shape;2273;p23"/>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74" name="Google Shape;2274;p23"/>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2275" name="Google Shape;2275;p23"/>
            <p:cNvGrpSpPr/>
            <p:nvPr/>
          </p:nvGrpSpPr>
          <p:grpSpPr>
            <a:xfrm>
              <a:off x="8577800" y="3086221"/>
              <a:ext cx="143400" cy="2454350"/>
              <a:chOff x="2030200" y="685625"/>
              <a:chExt cx="143400" cy="2454350"/>
            </a:xfrm>
          </p:grpSpPr>
          <p:grpSp>
            <p:nvGrpSpPr>
              <p:cNvPr id="2276" name="Google Shape;2276;p23"/>
              <p:cNvGrpSpPr/>
              <p:nvPr/>
            </p:nvGrpSpPr>
            <p:grpSpPr>
              <a:xfrm>
                <a:off x="2030200" y="685625"/>
                <a:ext cx="143400" cy="2454350"/>
                <a:chOff x="2436050" y="685625"/>
                <a:chExt cx="143400" cy="2454350"/>
              </a:xfrm>
            </p:grpSpPr>
            <p:sp>
              <p:nvSpPr>
                <p:cNvPr id="2277" name="Google Shape;2277;p23"/>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78" name="Google Shape;2278;p23"/>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79" name="Google Shape;2279;p23"/>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80" name="Google Shape;2280;p23"/>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81" name="Google Shape;2281;p23"/>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82" name="Google Shape;2282;p23"/>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83" name="Google Shape;2283;p23"/>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84" name="Google Shape;2284;p23"/>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85" name="Google Shape;2285;p23"/>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86" name="Google Shape;2286;p23"/>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87" name="Google Shape;2287;p23"/>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88" name="Google Shape;2288;p23"/>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2289" name="Google Shape;2289;p23"/>
              <p:cNvGrpSpPr/>
              <p:nvPr/>
            </p:nvGrpSpPr>
            <p:grpSpPr>
              <a:xfrm>
                <a:off x="2030200" y="685625"/>
                <a:ext cx="143400" cy="2454350"/>
                <a:chOff x="2436050" y="685625"/>
                <a:chExt cx="143400" cy="2454350"/>
              </a:xfrm>
            </p:grpSpPr>
            <p:sp>
              <p:nvSpPr>
                <p:cNvPr id="2290" name="Google Shape;2290;p23"/>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91" name="Google Shape;2291;p23"/>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92" name="Google Shape;2292;p23"/>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93" name="Google Shape;2293;p23"/>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94" name="Google Shape;2294;p23"/>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95" name="Google Shape;2295;p23"/>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96" name="Google Shape;2296;p23"/>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97" name="Google Shape;2297;p23"/>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98" name="Google Shape;2298;p23"/>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99" name="Google Shape;2299;p23"/>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00" name="Google Shape;2300;p23"/>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01" name="Google Shape;2301;p23"/>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sp>
        <p:nvSpPr>
          <p:cNvPr id="2302" name="Google Shape;2302;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03" name="Google Shape;2303;p23"/>
          <p:cNvSpPr txBox="1">
            <a:spLocks noGrp="1"/>
          </p:cNvSpPr>
          <p:nvPr>
            <p:ph type="subTitle" idx="1"/>
          </p:nvPr>
        </p:nvSpPr>
        <p:spPr>
          <a:xfrm>
            <a:off x="937625" y="2992399"/>
            <a:ext cx="21753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04" name="Google Shape;2304;p23"/>
          <p:cNvSpPr txBox="1">
            <a:spLocks noGrp="1"/>
          </p:cNvSpPr>
          <p:nvPr>
            <p:ph type="subTitle" idx="2"/>
          </p:nvPr>
        </p:nvSpPr>
        <p:spPr>
          <a:xfrm>
            <a:off x="3484347" y="2992399"/>
            <a:ext cx="21753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05" name="Google Shape;2305;p23"/>
          <p:cNvSpPr txBox="1">
            <a:spLocks noGrp="1"/>
          </p:cNvSpPr>
          <p:nvPr>
            <p:ph type="subTitle" idx="3"/>
          </p:nvPr>
        </p:nvSpPr>
        <p:spPr>
          <a:xfrm>
            <a:off x="6031075" y="2992399"/>
            <a:ext cx="21753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06" name="Google Shape;2306;p23"/>
          <p:cNvSpPr txBox="1">
            <a:spLocks noGrp="1"/>
          </p:cNvSpPr>
          <p:nvPr>
            <p:ph type="subTitle" idx="4"/>
          </p:nvPr>
        </p:nvSpPr>
        <p:spPr>
          <a:xfrm>
            <a:off x="937625" y="2332390"/>
            <a:ext cx="21753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Outfit"/>
              <a:buNone/>
              <a:defRPr sz="2400" b="1">
                <a:solidFill>
                  <a:schemeClr val="dk1"/>
                </a:solidFill>
                <a:latin typeface="Outfit"/>
                <a:ea typeface="Outfit"/>
                <a:cs typeface="Outfit"/>
                <a:sym typeface="Outfit"/>
              </a:defRPr>
            </a:lvl1pPr>
            <a:lvl2pPr lvl="1" algn="ctr" rtl="0">
              <a:lnSpc>
                <a:spcPct val="100000"/>
              </a:lnSpc>
              <a:spcBef>
                <a:spcPts val="0"/>
              </a:spcBef>
              <a:spcAft>
                <a:spcPts val="0"/>
              </a:spcAft>
              <a:buSzPts val="2400"/>
              <a:buFont typeface="Outfit"/>
              <a:buNone/>
              <a:defRPr sz="2400" b="1">
                <a:latin typeface="Outfit"/>
                <a:ea typeface="Outfit"/>
                <a:cs typeface="Outfit"/>
                <a:sym typeface="Outfit"/>
              </a:defRPr>
            </a:lvl2pPr>
            <a:lvl3pPr lvl="2" algn="ctr" rtl="0">
              <a:lnSpc>
                <a:spcPct val="100000"/>
              </a:lnSpc>
              <a:spcBef>
                <a:spcPts val="0"/>
              </a:spcBef>
              <a:spcAft>
                <a:spcPts val="0"/>
              </a:spcAft>
              <a:buSzPts val="2400"/>
              <a:buFont typeface="Outfit"/>
              <a:buNone/>
              <a:defRPr sz="2400" b="1">
                <a:latin typeface="Outfit"/>
                <a:ea typeface="Outfit"/>
                <a:cs typeface="Outfit"/>
                <a:sym typeface="Outfit"/>
              </a:defRPr>
            </a:lvl3pPr>
            <a:lvl4pPr lvl="3" algn="ctr" rtl="0">
              <a:lnSpc>
                <a:spcPct val="100000"/>
              </a:lnSpc>
              <a:spcBef>
                <a:spcPts val="0"/>
              </a:spcBef>
              <a:spcAft>
                <a:spcPts val="0"/>
              </a:spcAft>
              <a:buSzPts val="2400"/>
              <a:buFont typeface="Outfit"/>
              <a:buNone/>
              <a:defRPr sz="2400" b="1">
                <a:latin typeface="Outfit"/>
                <a:ea typeface="Outfit"/>
                <a:cs typeface="Outfit"/>
                <a:sym typeface="Outfit"/>
              </a:defRPr>
            </a:lvl4pPr>
            <a:lvl5pPr lvl="4" algn="ctr" rtl="0">
              <a:lnSpc>
                <a:spcPct val="100000"/>
              </a:lnSpc>
              <a:spcBef>
                <a:spcPts val="0"/>
              </a:spcBef>
              <a:spcAft>
                <a:spcPts val="0"/>
              </a:spcAft>
              <a:buSzPts val="2400"/>
              <a:buFont typeface="Outfit"/>
              <a:buNone/>
              <a:defRPr sz="2400" b="1">
                <a:latin typeface="Outfit"/>
                <a:ea typeface="Outfit"/>
                <a:cs typeface="Outfit"/>
                <a:sym typeface="Outfit"/>
              </a:defRPr>
            </a:lvl5pPr>
            <a:lvl6pPr lvl="5" algn="ctr" rtl="0">
              <a:lnSpc>
                <a:spcPct val="100000"/>
              </a:lnSpc>
              <a:spcBef>
                <a:spcPts val="0"/>
              </a:spcBef>
              <a:spcAft>
                <a:spcPts val="0"/>
              </a:spcAft>
              <a:buSzPts val="2400"/>
              <a:buFont typeface="Outfit"/>
              <a:buNone/>
              <a:defRPr sz="2400" b="1">
                <a:latin typeface="Outfit"/>
                <a:ea typeface="Outfit"/>
                <a:cs typeface="Outfit"/>
                <a:sym typeface="Outfit"/>
              </a:defRPr>
            </a:lvl6pPr>
            <a:lvl7pPr lvl="6" algn="ctr" rtl="0">
              <a:lnSpc>
                <a:spcPct val="100000"/>
              </a:lnSpc>
              <a:spcBef>
                <a:spcPts val="0"/>
              </a:spcBef>
              <a:spcAft>
                <a:spcPts val="0"/>
              </a:spcAft>
              <a:buSzPts val="2400"/>
              <a:buFont typeface="Outfit"/>
              <a:buNone/>
              <a:defRPr sz="2400" b="1">
                <a:latin typeface="Outfit"/>
                <a:ea typeface="Outfit"/>
                <a:cs typeface="Outfit"/>
                <a:sym typeface="Outfit"/>
              </a:defRPr>
            </a:lvl7pPr>
            <a:lvl8pPr lvl="7" algn="ctr" rtl="0">
              <a:lnSpc>
                <a:spcPct val="100000"/>
              </a:lnSpc>
              <a:spcBef>
                <a:spcPts val="0"/>
              </a:spcBef>
              <a:spcAft>
                <a:spcPts val="0"/>
              </a:spcAft>
              <a:buSzPts val="2400"/>
              <a:buFont typeface="Outfit"/>
              <a:buNone/>
              <a:defRPr sz="2400" b="1">
                <a:latin typeface="Outfit"/>
                <a:ea typeface="Outfit"/>
                <a:cs typeface="Outfit"/>
                <a:sym typeface="Outfit"/>
              </a:defRPr>
            </a:lvl8pPr>
            <a:lvl9pPr lvl="8" algn="ctr" rtl="0">
              <a:lnSpc>
                <a:spcPct val="100000"/>
              </a:lnSpc>
              <a:spcBef>
                <a:spcPts val="0"/>
              </a:spcBef>
              <a:spcAft>
                <a:spcPts val="0"/>
              </a:spcAft>
              <a:buSzPts val="2400"/>
              <a:buFont typeface="Outfit"/>
              <a:buNone/>
              <a:defRPr sz="2400" b="1">
                <a:latin typeface="Outfit"/>
                <a:ea typeface="Outfit"/>
                <a:cs typeface="Outfit"/>
                <a:sym typeface="Outfit"/>
              </a:defRPr>
            </a:lvl9pPr>
          </a:lstStyle>
          <a:p>
            <a:endParaRPr/>
          </a:p>
        </p:txBody>
      </p:sp>
      <p:sp>
        <p:nvSpPr>
          <p:cNvPr id="2307" name="Google Shape;2307;p23"/>
          <p:cNvSpPr txBox="1">
            <a:spLocks noGrp="1"/>
          </p:cNvSpPr>
          <p:nvPr>
            <p:ph type="subTitle" idx="5"/>
          </p:nvPr>
        </p:nvSpPr>
        <p:spPr>
          <a:xfrm>
            <a:off x="3484350" y="2332390"/>
            <a:ext cx="21753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Outfit"/>
              <a:buNone/>
              <a:defRPr sz="2400" b="1">
                <a:solidFill>
                  <a:schemeClr val="dk1"/>
                </a:solidFill>
                <a:latin typeface="Outfit"/>
                <a:ea typeface="Outfit"/>
                <a:cs typeface="Outfit"/>
                <a:sym typeface="Outfit"/>
              </a:defRPr>
            </a:lvl1pPr>
            <a:lvl2pPr lvl="1" algn="ctr" rtl="0">
              <a:lnSpc>
                <a:spcPct val="100000"/>
              </a:lnSpc>
              <a:spcBef>
                <a:spcPts val="0"/>
              </a:spcBef>
              <a:spcAft>
                <a:spcPts val="0"/>
              </a:spcAft>
              <a:buSzPts val="2400"/>
              <a:buFont typeface="Outfit"/>
              <a:buNone/>
              <a:defRPr sz="2400" b="1">
                <a:latin typeface="Outfit"/>
                <a:ea typeface="Outfit"/>
                <a:cs typeface="Outfit"/>
                <a:sym typeface="Outfit"/>
              </a:defRPr>
            </a:lvl2pPr>
            <a:lvl3pPr lvl="2" algn="ctr" rtl="0">
              <a:lnSpc>
                <a:spcPct val="100000"/>
              </a:lnSpc>
              <a:spcBef>
                <a:spcPts val="0"/>
              </a:spcBef>
              <a:spcAft>
                <a:spcPts val="0"/>
              </a:spcAft>
              <a:buSzPts val="2400"/>
              <a:buFont typeface="Outfit"/>
              <a:buNone/>
              <a:defRPr sz="2400" b="1">
                <a:latin typeface="Outfit"/>
                <a:ea typeface="Outfit"/>
                <a:cs typeface="Outfit"/>
                <a:sym typeface="Outfit"/>
              </a:defRPr>
            </a:lvl3pPr>
            <a:lvl4pPr lvl="3" algn="ctr" rtl="0">
              <a:lnSpc>
                <a:spcPct val="100000"/>
              </a:lnSpc>
              <a:spcBef>
                <a:spcPts val="0"/>
              </a:spcBef>
              <a:spcAft>
                <a:spcPts val="0"/>
              </a:spcAft>
              <a:buSzPts val="2400"/>
              <a:buFont typeface="Outfit"/>
              <a:buNone/>
              <a:defRPr sz="2400" b="1">
                <a:latin typeface="Outfit"/>
                <a:ea typeface="Outfit"/>
                <a:cs typeface="Outfit"/>
                <a:sym typeface="Outfit"/>
              </a:defRPr>
            </a:lvl4pPr>
            <a:lvl5pPr lvl="4" algn="ctr" rtl="0">
              <a:lnSpc>
                <a:spcPct val="100000"/>
              </a:lnSpc>
              <a:spcBef>
                <a:spcPts val="0"/>
              </a:spcBef>
              <a:spcAft>
                <a:spcPts val="0"/>
              </a:spcAft>
              <a:buSzPts val="2400"/>
              <a:buFont typeface="Outfit"/>
              <a:buNone/>
              <a:defRPr sz="2400" b="1">
                <a:latin typeface="Outfit"/>
                <a:ea typeface="Outfit"/>
                <a:cs typeface="Outfit"/>
                <a:sym typeface="Outfit"/>
              </a:defRPr>
            </a:lvl5pPr>
            <a:lvl6pPr lvl="5" algn="ctr" rtl="0">
              <a:lnSpc>
                <a:spcPct val="100000"/>
              </a:lnSpc>
              <a:spcBef>
                <a:spcPts val="0"/>
              </a:spcBef>
              <a:spcAft>
                <a:spcPts val="0"/>
              </a:spcAft>
              <a:buSzPts val="2400"/>
              <a:buFont typeface="Outfit"/>
              <a:buNone/>
              <a:defRPr sz="2400" b="1">
                <a:latin typeface="Outfit"/>
                <a:ea typeface="Outfit"/>
                <a:cs typeface="Outfit"/>
                <a:sym typeface="Outfit"/>
              </a:defRPr>
            </a:lvl6pPr>
            <a:lvl7pPr lvl="6" algn="ctr" rtl="0">
              <a:lnSpc>
                <a:spcPct val="100000"/>
              </a:lnSpc>
              <a:spcBef>
                <a:spcPts val="0"/>
              </a:spcBef>
              <a:spcAft>
                <a:spcPts val="0"/>
              </a:spcAft>
              <a:buSzPts val="2400"/>
              <a:buFont typeface="Outfit"/>
              <a:buNone/>
              <a:defRPr sz="2400" b="1">
                <a:latin typeface="Outfit"/>
                <a:ea typeface="Outfit"/>
                <a:cs typeface="Outfit"/>
                <a:sym typeface="Outfit"/>
              </a:defRPr>
            </a:lvl7pPr>
            <a:lvl8pPr lvl="7" algn="ctr" rtl="0">
              <a:lnSpc>
                <a:spcPct val="100000"/>
              </a:lnSpc>
              <a:spcBef>
                <a:spcPts val="0"/>
              </a:spcBef>
              <a:spcAft>
                <a:spcPts val="0"/>
              </a:spcAft>
              <a:buSzPts val="2400"/>
              <a:buFont typeface="Outfit"/>
              <a:buNone/>
              <a:defRPr sz="2400" b="1">
                <a:latin typeface="Outfit"/>
                <a:ea typeface="Outfit"/>
                <a:cs typeface="Outfit"/>
                <a:sym typeface="Outfit"/>
              </a:defRPr>
            </a:lvl8pPr>
            <a:lvl9pPr lvl="8" algn="ctr" rtl="0">
              <a:lnSpc>
                <a:spcPct val="100000"/>
              </a:lnSpc>
              <a:spcBef>
                <a:spcPts val="0"/>
              </a:spcBef>
              <a:spcAft>
                <a:spcPts val="0"/>
              </a:spcAft>
              <a:buSzPts val="2400"/>
              <a:buFont typeface="Outfit"/>
              <a:buNone/>
              <a:defRPr sz="2400" b="1">
                <a:latin typeface="Outfit"/>
                <a:ea typeface="Outfit"/>
                <a:cs typeface="Outfit"/>
                <a:sym typeface="Outfit"/>
              </a:defRPr>
            </a:lvl9pPr>
          </a:lstStyle>
          <a:p>
            <a:endParaRPr/>
          </a:p>
        </p:txBody>
      </p:sp>
      <p:sp>
        <p:nvSpPr>
          <p:cNvPr id="2308" name="Google Shape;2308;p23"/>
          <p:cNvSpPr txBox="1">
            <a:spLocks noGrp="1"/>
          </p:cNvSpPr>
          <p:nvPr>
            <p:ph type="subTitle" idx="6"/>
          </p:nvPr>
        </p:nvSpPr>
        <p:spPr>
          <a:xfrm>
            <a:off x="6031075" y="2332390"/>
            <a:ext cx="21753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Outfit"/>
              <a:buNone/>
              <a:defRPr sz="2400" b="1">
                <a:solidFill>
                  <a:schemeClr val="dk1"/>
                </a:solidFill>
                <a:latin typeface="Outfit"/>
                <a:ea typeface="Outfit"/>
                <a:cs typeface="Outfit"/>
                <a:sym typeface="Outfit"/>
              </a:defRPr>
            </a:lvl1pPr>
            <a:lvl2pPr lvl="1" algn="ctr" rtl="0">
              <a:lnSpc>
                <a:spcPct val="100000"/>
              </a:lnSpc>
              <a:spcBef>
                <a:spcPts val="0"/>
              </a:spcBef>
              <a:spcAft>
                <a:spcPts val="0"/>
              </a:spcAft>
              <a:buSzPts val="2400"/>
              <a:buFont typeface="Outfit"/>
              <a:buNone/>
              <a:defRPr sz="2400" b="1">
                <a:latin typeface="Outfit"/>
                <a:ea typeface="Outfit"/>
                <a:cs typeface="Outfit"/>
                <a:sym typeface="Outfit"/>
              </a:defRPr>
            </a:lvl2pPr>
            <a:lvl3pPr lvl="2" algn="ctr" rtl="0">
              <a:lnSpc>
                <a:spcPct val="100000"/>
              </a:lnSpc>
              <a:spcBef>
                <a:spcPts val="0"/>
              </a:spcBef>
              <a:spcAft>
                <a:spcPts val="0"/>
              </a:spcAft>
              <a:buSzPts val="2400"/>
              <a:buFont typeface="Outfit"/>
              <a:buNone/>
              <a:defRPr sz="2400" b="1">
                <a:latin typeface="Outfit"/>
                <a:ea typeface="Outfit"/>
                <a:cs typeface="Outfit"/>
                <a:sym typeface="Outfit"/>
              </a:defRPr>
            </a:lvl3pPr>
            <a:lvl4pPr lvl="3" algn="ctr" rtl="0">
              <a:lnSpc>
                <a:spcPct val="100000"/>
              </a:lnSpc>
              <a:spcBef>
                <a:spcPts val="0"/>
              </a:spcBef>
              <a:spcAft>
                <a:spcPts val="0"/>
              </a:spcAft>
              <a:buSzPts val="2400"/>
              <a:buFont typeface="Outfit"/>
              <a:buNone/>
              <a:defRPr sz="2400" b="1">
                <a:latin typeface="Outfit"/>
                <a:ea typeface="Outfit"/>
                <a:cs typeface="Outfit"/>
                <a:sym typeface="Outfit"/>
              </a:defRPr>
            </a:lvl4pPr>
            <a:lvl5pPr lvl="4" algn="ctr" rtl="0">
              <a:lnSpc>
                <a:spcPct val="100000"/>
              </a:lnSpc>
              <a:spcBef>
                <a:spcPts val="0"/>
              </a:spcBef>
              <a:spcAft>
                <a:spcPts val="0"/>
              </a:spcAft>
              <a:buSzPts val="2400"/>
              <a:buFont typeface="Outfit"/>
              <a:buNone/>
              <a:defRPr sz="2400" b="1">
                <a:latin typeface="Outfit"/>
                <a:ea typeface="Outfit"/>
                <a:cs typeface="Outfit"/>
                <a:sym typeface="Outfit"/>
              </a:defRPr>
            </a:lvl5pPr>
            <a:lvl6pPr lvl="5" algn="ctr" rtl="0">
              <a:lnSpc>
                <a:spcPct val="100000"/>
              </a:lnSpc>
              <a:spcBef>
                <a:spcPts val="0"/>
              </a:spcBef>
              <a:spcAft>
                <a:spcPts val="0"/>
              </a:spcAft>
              <a:buSzPts val="2400"/>
              <a:buFont typeface="Outfit"/>
              <a:buNone/>
              <a:defRPr sz="2400" b="1">
                <a:latin typeface="Outfit"/>
                <a:ea typeface="Outfit"/>
                <a:cs typeface="Outfit"/>
                <a:sym typeface="Outfit"/>
              </a:defRPr>
            </a:lvl6pPr>
            <a:lvl7pPr lvl="6" algn="ctr" rtl="0">
              <a:lnSpc>
                <a:spcPct val="100000"/>
              </a:lnSpc>
              <a:spcBef>
                <a:spcPts val="0"/>
              </a:spcBef>
              <a:spcAft>
                <a:spcPts val="0"/>
              </a:spcAft>
              <a:buSzPts val="2400"/>
              <a:buFont typeface="Outfit"/>
              <a:buNone/>
              <a:defRPr sz="2400" b="1">
                <a:latin typeface="Outfit"/>
                <a:ea typeface="Outfit"/>
                <a:cs typeface="Outfit"/>
                <a:sym typeface="Outfit"/>
              </a:defRPr>
            </a:lvl7pPr>
            <a:lvl8pPr lvl="7" algn="ctr" rtl="0">
              <a:lnSpc>
                <a:spcPct val="100000"/>
              </a:lnSpc>
              <a:spcBef>
                <a:spcPts val="0"/>
              </a:spcBef>
              <a:spcAft>
                <a:spcPts val="0"/>
              </a:spcAft>
              <a:buSzPts val="2400"/>
              <a:buFont typeface="Outfit"/>
              <a:buNone/>
              <a:defRPr sz="2400" b="1">
                <a:latin typeface="Outfit"/>
                <a:ea typeface="Outfit"/>
                <a:cs typeface="Outfit"/>
                <a:sym typeface="Outfit"/>
              </a:defRPr>
            </a:lvl8pPr>
            <a:lvl9pPr lvl="8" algn="ctr" rtl="0">
              <a:lnSpc>
                <a:spcPct val="100000"/>
              </a:lnSpc>
              <a:spcBef>
                <a:spcPts val="0"/>
              </a:spcBef>
              <a:spcAft>
                <a:spcPts val="0"/>
              </a:spcAft>
              <a:buSzPts val="2400"/>
              <a:buFont typeface="Outfit"/>
              <a:buNone/>
              <a:defRPr sz="2400" b="1">
                <a:latin typeface="Outfit"/>
                <a:ea typeface="Outfit"/>
                <a:cs typeface="Outfit"/>
                <a:sym typeface="Outfit"/>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309"/>
        <p:cNvGrpSpPr/>
        <p:nvPr/>
      </p:nvGrpSpPr>
      <p:grpSpPr>
        <a:xfrm>
          <a:off x="0" y="0"/>
          <a:ext cx="0" cy="0"/>
          <a:chOff x="0" y="0"/>
          <a:chExt cx="0" cy="0"/>
        </a:xfrm>
      </p:grpSpPr>
      <p:grpSp>
        <p:nvGrpSpPr>
          <p:cNvPr id="2310" name="Google Shape;2310;p24"/>
          <p:cNvGrpSpPr/>
          <p:nvPr/>
        </p:nvGrpSpPr>
        <p:grpSpPr>
          <a:xfrm>
            <a:off x="96700" y="-2068668"/>
            <a:ext cx="8886025" cy="6969218"/>
            <a:chOff x="96700" y="-2068668"/>
            <a:chExt cx="8886025" cy="6969218"/>
          </a:xfrm>
        </p:grpSpPr>
        <p:grpSp>
          <p:nvGrpSpPr>
            <p:cNvPr id="2311" name="Google Shape;2311;p24"/>
            <p:cNvGrpSpPr/>
            <p:nvPr/>
          </p:nvGrpSpPr>
          <p:grpSpPr>
            <a:xfrm>
              <a:off x="96700" y="969600"/>
              <a:ext cx="143400" cy="2454350"/>
              <a:chOff x="2436050" y="685625"/>
              <a:chExt cx="143400" cy="2454350"/>
            </a:xfrm>
          </p:grpSpPr>
          <p:grpSp>
            <p:nvGrpSpPr>
              <p:cNvPr id="2312" name="Google Shape;2312;p24"/>
              <p:cNvGrpSpPr/>
              <p:nvPr/>
            </p:nvGrpSpPr>
            <p:grpSpPr>
              <a:xfrm>
                <a:off x="2436050" y="685625"/>
                <a:ext cx="143400" cy="2454350"/>
                <a:chOff x="2436050" y="685625"/>
                <a:chExt cx="143400" cy="2454350"/>
              </a:xfrm>
            </p:grpSpPr>
            <p:sp>
              <p:nvSpPr>
                <p:cNvPr id="2313" name="Google Shape;2313;p24"/>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14" name="Google Shape;2314;p24"/>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15" name="Google Shape;2315;p24"/>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16" name="Google Shape;2316;p24"/>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17" name="Google Shape;2317;p24"/>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18" name="Google Shape;2318;p24"/>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19" name="Google Shape;2319;p24"/>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20" name="Google Shape;2320;p24"/>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21" name="Google Shape;2321;p24"/>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22" name="Google Shape;2322;p24"/>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23" name="Google Shape;2323;p24"/>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24" name="Google Shape;2324;p24"/>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2325" name="Google Shape;2325;p24"/>
              <p:cNvGrpSpPr/>
              <p:nvPr/>
            </p:nvGrpSpPr>
            <p:grpSpPr>
              <a:xfrm>
                <a:off x="2436050" y="685625"/>
                <a:ext cx="143400" cy="2454350"/>
                <a:chOff x="2436050" y="685625"/>
                <a:chExt cx="143400" cy="2454350"/>
              </a:xfrm>
            </p:grpSpPr>
            <p:sp>
              <p:nvSpPr>
                <p:cNvPr id="2326" name="Google Shape;2326;p24"/>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27" name="Google Shape;2327;p24"/>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28" name="Google Shape;2328;p24"/>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29" name="Google Shape;2329;p24"/>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30" name="Google Shape;2330;p24"/>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31" name="Google Shape;2331;p24"/>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32" name="Google Shape;2332;p24"/>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33" name="Google Shape;2333;p24"/>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34" name="Google Shape;2334;p24"/>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35" name="Google Shape;2335;p24"/>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36" name="Google Shape;2336;p24"/>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37" name="Google Shape;2337;p24"/>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2338" name="Google Shape;2338;p24"/>
            <p:cNvGrpSpPr/>
            <p:nvPr/>
          </p:nvGrpSpPr>
          <p:grpSpPr>
            <a:xfrm>
              <a:off x="408350" y="-1008800"/>
              <a:ext cx="143400" cy="2454350"/>
              <a:chOff x="2030200" y="685625"/>
              <a:chExt cx="143400" cy="2454350"/>
            </a:xfrm>
          </p:grpSpPr>
          <p:grpSp>
            <p:nvGrpSpPr>
              <p:cNvPr id="2339" name="Google Shape;2339;p24"/>
              <p:cNvGrpSpPr/>
              <p:nvPr/>
            </p:nvGrpSpPr>
            <p:grpSpPr>
              <a:xfrm>
                <a:off x="2030200" y="685625"/>
                <a:ext cx="143400" cy="2454350"/>
                <a:chOff x="2436050" y="685625"/>
                <a:chExt cx="143400" cy="2454350"/>
              </a:xfrm>
            </p:grpSpPr>
            <p:sp>
              <p:nvSpPr>
                <p:cNvPr id="2340" name="Google Shape;2340;p24"/>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41" name="Google Shape;2341;p24"/>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42" name="Google Shape;2342;p24"/>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43" name="Google Shape;2343;p24"/>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44" name="Google Shape;2344;p24"/>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45" name="Google Shape;2345;p24"/>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46" name="Google Shape;2346;p24"/>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47" name="Google Shape;2347;p24"/>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48" name="Google Shape;2348;p24"/>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49" name="Google Shape;2349;p24"/>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50" name="Google Shape;2350;p24"/>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51" name="Google Shape;2351;p24"/>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2352" name="Google Shape;2352;p24"/>
              <p:cNvGrpSpPr/>
              <p:nvPr/>
            </p:nvGrpSpPr>
            <p:grpSpPr>
              <a:xfrm>
                <a:off x="2030200" y="685625"/>
                <a:ext cx="143400" cy="2454350"/>
                <a:chOff x="2436050" y="685625"/>
                <a:chExt cx="143400" cy="2454350"/>
              </a:xfrm>
            </p:grpSpPr>
            <p:sp>
              <p:nvSpPr>
                <p:cNvPr id="2353" name="Google Shape;2353;p24"/>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54" name="Google Shape;2354;p24"/>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55" name="Google Shape;2355;p24"/>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56" name="Google Shape;2356;p24"/>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57" name="Google Shape;2357;p24"/>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58" name="Google Shape;2358;p24"/>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59" name="Google Shape;2359;p24"/>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60" name="Google Shape;2360;p24"/>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61" name="Google Shape;2361;p24"/>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62" name="Google Shape;2362;p24"/>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63" name="Google Shape;2363;p24"/>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64" name="Google Shape;2364;p24"/>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2365" name="Google Shape;2365;p24"/>
            <p:cNvGrpSpPr/>
            <p:nvPr/>
          </p:nvGrpSpPr>
          <p:grpSpPr>
            <a:xfrm>
              <a:off x="468700" y="2446200"/>
              <a:ext cx="143400" cy="2454350"/>
              <a:chOff x="2436050" y="685625"/>
              <a:chExt cx="143400" cy="2454350"/>
            </a:xfrm>
          </p:grpSpPr>
          <p:grpSp>
            <p:nvGrpSpPr>
              <p:cNvPr id="2366" name="Google Shape;2366;p24"/>
              <p:cNvGrpSpPr/>
              <p:nvPr/>
            </p:nvGrpSpPr>
            <p:grpSpPr>
              <a:xfrm>
                <a:off x="2436050" y="685625"/>
                <a:ext cx="143400" cy="2454350"/>
                <a:chOff x="2436050" y="685625"/>
                <a:chExt cx="143400" cy="2454350"/>
              </a:xfrm>
            </p:grpSpPr>
            <p:sp>
              <p:nvSpPr>
                <p:cNvPr id="2367" name="Google Shape;2367;p24"/>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68" name="Google Shape;2368;p24"/>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69" name="Google Shape;2369;p24"/>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70" name="Google Shape;2370;p24"/>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71" name="Google Shape;2371;p24"/>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72" name="Google Shape;2372;p24"/>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73" name="Google Shape;2373;p24"/>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74" name="Google Shape;2374;p24"/>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75" name="Google Shape;2375;p24"/>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76" name="Google Shape;2376;p24"/>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77" name="Google Shape;2377;p24"/>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78" name="Google Shape;2378;p24"/>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2379" name="Google Shape;2379;p24"/>
              <p:cNvGrpSpPr/>
              <p:nvPr/>
            </p:nvGrpSpPr>
            <p:grpSpPr>
              <a:xfrm>
                <a:off x="2436050" y="685625"/>
                <a:ext cx="143400" cy="2454350"/>
                <a:chOff x="2436050" y="685625"/>
                <a:chExt cx="143400" cy="2454350"/>
              </a:xfrm>
            </p:grpSpPr>
            <p:sp>
              <p:nvSpPr>
                <p:cNvPr id="2380" name="Google Shape;2380;p24"/>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81" name="Google Shape;2381;p24"/>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82" name="Google Shape;2382;p24"/>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83" name="Google Shape;2383;p24"/>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84" name="Google Shape;2384;p24"/>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85" name="Google Shape;2385;p24"/>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86" name="Google Shape;2386;p24"/>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87" name="Google Shape;2387;p24"/>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88" name="Google Shape;2388;p24"/>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89" name="Google Shape;2389;p24"/>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90" name="Google Shape;2390;p24"/>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91" name="Google Shape;2391;p24"/>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2392" name="Google Shape;2392;p24"/>
            <p:cNvGrpSpPr/>
            <p:nvPr/>
          </p:nvGrpSpPr>
          <p:grpSpPr>
            <a:xfrm>
              <a:off x="7829925" y="-2068668"/>
              <a:ext cx="143400" cy="2454350"/>
              <a:chOff x="2436050" y="685625"/>
              <a:chExt cx="143400" cy="2454350"/>
            </a:xfrm>
          </p:grpSpPr>
          <p:grpSp>
            <p:nvGrpSpPr>
              <p:cNvPr id="2393" name="Google Shape;2393;p24"/>
              <p:cNvGrpSpPr/>
              <p:nvPr/>
            </p:nvGrpSpPr>
            <p:grpSpPr>
              <a:xfrm>
                <a:off x="2436050" y="685625"/>
                <a:ext cx="143400" cy="2454350"/>
                <a:chOff x="2436050" y="685625"/>
                <a:chExt cx="143400" cy="2454350"/>
              </a:xfrm>
            </p:grpSpPr>
            <p:sp>
              <p:nvSpPr>
                <p:cNvPr id="2394" name="Google Shape;2394;p24"/>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95" name="Google Shape;2395;p24"/>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96" name="Google Shape;2396;p24"/>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97" name="Google Shape;2397;p24"/>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98" name="Google Shape;2398;p24"/>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99" name="Google Shape;2399;p24"/>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00" name="Google Shape;2400;p24"/>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01" name="Google Shape;2401;p24"/>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02" name="Google Shape;2402;p24"/>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03" name="Google Shape;2403;p24"/>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04" name="Google Shape;2404;p24"/>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05" name="Google Shape;2405;p24"/>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2406" name="Google Shape;2406;p24"/>
              <p:cNvGrpSpPr/>
              <p:nvPr/>
            </p:nvGrpSpPr>
            <p:grpSpPr>
              <a:xfrm>
                <a:off x="2436050" y="685625"/>
                <a:ext cx="143400" cy="2454350"/>
                <a:chOff x="2436050" y="685625"/>
                <a:chExt cx="143400" cy="2454350"/>
              </a:xfrm>
            </p:grpSpPr>
            <p:sp>
              <p:nvSpPr>
                <p:cNvPr id="2407" name="Google Shape;2407;p24"/>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08" name="Google Shape;2408;p24"/>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09" name="Google Shape;2409;p24"/>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10" name="Google Shape;2410;p24"/>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11" name="Google Shape;2411;p24"/>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12" name="Google Shape;2412;p24"/>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13" name="Google Shape;2413;p24"/>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14" name="Google Shape;2414;p24"/>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15" name="Google Shape;2415;p24"/>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16" name="Google Shape;2416;p24"/>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17" name="Google Shape;2417;p24"/>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18" name="Google Shape;2418;p24"/>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2419" name="Google Shape;2419;p24"/>
            <p:cNvGrpSpPr/>
            <p:nvPr/>
          </p:nvGrpSpPr>
          <p:grpSpPr>
            <a:xfrm>
              <a:off x="8503375" y="-127789"/>
              <a:ext cx="143400" cy="2454350"/>
              <a:chOff x="2030200" y="685625"/>
              <a:chExt cx="143400" cy="2454350"/>
            </a:xfrm>
          </p:grpSpPr>
          <p:grpSp>
            <p:nvGrpSpPr>
              <p:cNvPr id="2420" name="Google Shape;2420;p24"/>
              <p:cNvGrpSpPr/>
              <p:nvPr/>
            </p:nvGrpSpPr>
            <p:grpSpPr>
              <a:xfrm>
                <a:off x="2030200" y="685625"/>
                <a:ext cx="143400" cy="2454350"/>
                <a:chOff x="2436050" y="685625"/>
                <a:chExt cx="143400" cy="2454350"/>
              </a:xfrm>
            </p:grpSpPr>
            <p:sp>
              <p:nvSpPr>
                <p:cNvPr id="2421" name="Google Shape;2421;p24"/>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22" name="Google Shape;2422;p24"/>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23" name="Google Shape;2423;p24"/>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24" name="Google Shape;2424;p24"/>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25" name="Google Shape;2425;p24"/>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26" name="Google Shape;2426;p24"/>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27" name="Google Shape;2427;p24"/>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28" name="Google Shape;2428;p24"/>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29" name="Google Shape;2429;p24"/>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30" name="Google Shape;2430;p24"/>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31" name="Google Shape;2431;p24"/>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32" name="Google Shape;2432;p24"/>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2433" name="Google Shape;2433;p24"/>
              <p:cNvGrpSpPr/>
              <p:nvPr/>
            </p:nvGrpSpPr>
            <p:grpSpPr>
              <a:xfrm>
                <a:off x="2030200" y="685625"/>
                <a:ext cx="143400" cy="2454350"/>
                <a:chOff x="2436050" y="685625"/>
                <a:chExt cx="143400" cy="2454350"/>
              </a:xfrm>
            </p:grpSpPr>
            <p:sp>
              <p:nvSpPr>
                <p:cNvPr id="2434" name="Google Shape;2434;p24"/>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35" name="Google Shape;2435;p24"/>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36" name="Google Shape;2436;p24"/>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37" name="Google Shape;2437;p24"/>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38" name="Google Shape;2438;p24"/>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39" name="Google Shape;2439;p24"/>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40" name="Google Shape;2440;p24"/>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41" name="Google Shape;2441;p24"/>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42" name="Google Shape;2442;p24"/>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43" name="Google Shape;2443;p24"/>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44" name="Google Shape;2444;p24"/>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45" name="Google Shape;2445;p24"/>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2446" name="Google Shape;2446;p24"/>
            <p:cNvGrpSpPr/>
            <p:nvPr/>
          </p:nvGrpSpPr>
          <p:grpSpPr>
            <a:xfrm>
              <a:off x="8839325" y="2071400"/>
              <a:ext cx="143400" cy="2454350"/>
              <a:chOff x="2436050" y="685625"/>
              <a:chExt cx="143400" cy="2454350"/>
            </a:xfrm>
          </p:grpSpPr>
          <p:grpSp>
            <p:nvGrpSpPr>
              <p:cNvPr id="2447" name="Google Shape;2447;p24"/>
              <p:cNvGrpSpPr/>
              <p:nvPr/>
            </p:nvGrpSpPr>
            <p:grpSpPr>
              <a:xfrm>
                <a:off x="2436050" y="685625"/>
                <a:ext cx="143400" cy="2454350"/>
                <a:chOff x="2436050" y="685625"/>
                <a:chExt cx="143400" cy="2454350"/>
              </a:xfrm>
            </p:grpSpPr>
            <p:sp>
              <p:nvSpPr>
                <p:cNvPr id="2448" name="Google Shape;2448;p24"/>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49" name="Google Shape;2449;p24"/>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50" name="Google Shape;2450;p24"/>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51" name="Google Shape;2451;p24"/>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52" name="Google Shape;2452;p24"/>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53" name="Google Shape;2453;p24"/>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54" name="Google Shape;2454;p24"/>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55" name="Google Shape;2455;p24"/>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56" name="Google Shape;2456;p24"/>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57" name="Google Shape;2457;p24"/>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58" name="Google Shape;2458;p24"/>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59" name="Google Shape;2459;p24"/>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2460" name="Google Shape;2460;p24"/>
              <p:cNvGrpSpPr/>
              <p:nvPr/>
            </p:nvGrpSpPr>
            <p:grpSpPr>
              <a:xfrm>
                <a:off x="2436050" y="685625"/>
                <a:ext cx="143400" cy="2454350"/>
                <a:chOff x="2436050" y="685625"/>
                <a:chExt cx="143400" cy="2454350"/>
              </a:xfrm>
            </p:grpSpPr>
            <p:sp>
              <p:nvSpPr>
                <p:cNvPr id="2461" name="Google Shape;2461;p24"/>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62" name="Google Shape;2462;p24"/>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63" name="Google Shape;2463;p24"/>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64" name="Google Shape;2464;p24"/>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65" name="Google Shape;2465;p24"/>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66" name="Google Shape;2466;p24"/>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67" name="Google Shape;2467;p24"/>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68" name="Google Shape;2468;p24"/>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69" name="Google Shape;2469;p24"/>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70" name="Google Shape;2470;p24"/>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71" name="Google Shape;2471;p24"/>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72" name="Google Shape;2472;p24"/>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sp>
        <p:nvSpPr>
          <p:cNvPr id="2473" name="Google Shape;2473;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74" name="Google Shape;2474;p24"/>
          <p:cNvSpPr txBox="1">
            <a:spLocks noGrp="1"/>
          </p:cNvSpPr>
          <p:nvPr>
            <p:ph type="subTitle" idx="1"/>
          </p:nvPr>
        </p:nvSpPr>
        <p:spPr>
          <a:xfrm>
            <a:off x="2413086" y="1940398"/>
            <a:ext cx="1978200" cy="6654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75" name="Google Shape;2475;p24"/>
          <p:cNvSpPr txBox="1">
            <a:spLocks noGrp="1"/>
          </p:cNvSpPr>
          <p:nvPr>
            <p:ph type="subTitle" idx="2"/>
          </p:nvPr>
        </p:nvSpPr>
        <p:spPr>
          <a:xfrm>
            <a:off x="5358264" y="1940398"/>
            <a:ext cx="1978200" cy="6654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76" name="Google Shape;2476;p24"/>
          <p:cNvSpPr txBox="1">
            <a:spLocks noGrp="1"/>
          </p:cNvSpPr>
          <p:nvPr>
            <p:ph type="subTitle" idx="3"/>
          </p:nvPr>
        </p:nvSpPr>
        <p:spPr>
          <a:xfrm>
            <a:off x="2413086" y="3583273"/>
            <a:ext cx="1978200" cy="6654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77" name="Google Shape;2477;p24"/>
          <p:cNvSpPr txBox="1">
            <a:spLocks noGrp="1"/>
          </p:cNvSpPr>
          <p:nvPr>
            <p:ph type="subTitle" idx="4"/>
          </p:nvPr>
        </p:nvSpPr>
        <p:spPr>
          <a:xfrm>
            <a:off x="5358264" y="3583273"/>
            <a:ext cx="1978200" cy="6654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78" name="Google Shape;2478;p24"/>
          <p:cNvSpPr txBox="1">
            <a:spLocks noGrp="1"/>
          </p:cNvSpPr>
          <p:nvPr>
            <p:ph type="subTitle" idx="5"/>
          </p:nvPr>
        </p:nvSpPr>
        <p:spPr>
          <a:xfrm>
            <a:off x="2413086" y="1565900"/>
            <a:ext cx="1978200" cy="5055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Font typeface="Outfit"/>
              <a:buNone/>
              <a:defRPr sz="2400" b="1">
                <a:solidFill>
                  <a:schemeClr val="dk1"/>
                </a:solidFill>
                <a:latin typeface="Outfit"/>
                <a:ea typeface="Outfit"/>
                <a:cs typeface="Outfit"/>
                <a:sym typeface="Outfit"/>
              </a:defRPr>
            </a:lvl1pPr>
            <a:lvl2pPr lvl="1" algn="ctr" rtl="0">
              <a:lnSpc>
                <a:spcPct val="100000"/>
              </a:lnSpc>
              <a:spcBef>
                <a:spcPts val="0"/>
              </a:spcBef>
              <a:spcAft>
                <a:spcPts val="0"/>
              </a:spcAft>
              <a:buSzPts val="2400"/>
              <a:buFont typeface="Outfit"/>
              <a:buNone/>
              <a:defRPr sz="2400" b="1">
                <a:latin typeface="Outfit"/>
                <a:ea typeface="Outfit"/>
                <a:cs typeface="Outfit"/>
                <a:sym typeface="Outfit"/>
              </a:defRPr>
            </a:lvl2pPr>
            <a:lvl3pPr lvl="2" algn="ctr" rtl="0">
              <a:lnSpc>
                <a:spcPct val="100000"/>
              </a:lnSpc>
              <a:spcBef>
                <a:spcPts val="0"/>
              </a:spcBef>
              <a:spcAft>
                <a:spcPts val="0"/>
              </a:spcAft>
              <a:buSzPts val="2400"/>
              <a:buFont typeface="Outfit"/>
              <a:buNone/>
              <a:defRPr sz="2400" b="1">
                <a:latin typeface="Outfit"/>
                <a:ea typeface="Outfit"/>
                <a:cs typeface="Outfit"/>
                <a:sym typeface="Outfit"/>
              </a:defRPr>
            </a:lvl3pPr>
            <a:lvl4pPr lvl="3" algn="ctr" rtl="0">
              <a:lnSpc>
                <a:spcPct val="100000"/>
              </a:lnSpc>
              <a:spcBef>
                <a:spcPts val="0"/>
              </a:spcBef>
              <a:spcAft>
                <a:spcPts val="0"/>
              </a:spcAft>
              <a:buSzPts val="2400"/>
              <a:buFont typeface="Outfit"/>
              <a:buNone/>
              <a:defRPr sz="2400" b="1">
                <a:latin typeface="Outfit"/>
                <a:ea typeface="Outfit"/>
                <a:cs typeface="Outfit"/>
                <a:sym typeface="Outfit"/>
              </a:defRPr>
            </a:lvl4pPr>
            <a:lvl5pPr lvl="4" algn="ctr" rtl="0">
              <a:lnSpc>
                <a:spcPct val="100000"/>
              </a:lnSpc>
              <a:spcBef>
                <a:spcPts val="0"/>
              </a:spcBef>
              <a:spcAft>
                <a:spcPts val="0"/>
              </a:spcAft>
              <a:buSzPts val="2400"/>
              <a:buFont typeface="Outfit"/>
              <a:buNone/>
              <a:defRPr sz="2400" b="1">
                <a:latin typeface="Outfit"/>
                <a:ea typeface="Outfit"/>
                <a:cs typeface="Outfit"/>
                <a:sym typeface="Outfit"/>
              </a:defRPr>
            </a:lvl5pPr>
            <a:lvl6pPr lvl="5" algn="ctr" rtl="0">
              <a:lnSpc>
                <a:spcPct val="100000"/>
              </a:lnSpc>
              <a:spcBef>
                <a:spcPts val="0"/>
              </a:spcBef>
              <a:spcAft>
                <a:spcPts val="0"/>
              </a:spcAft>
              <a:buSzPts val="2400"/>
              <a:buFont typeface="Outfit"/>
              <a:buNone/>
              <a:defRPr sz="2400" b="1">
                <a:latin typeface="Outfit"/>
                <a:ea typeface="Outfit"/>
                <a:cs typeface="Outfit"/>
                <a:sym typeface="Outfit"/>
              </a:defRPr>
            </a:lvl6pPr>
            <a:lvl7pPr lvl="6" algn="ctr" rtl="0">
              <a:lnSpc>
                <a:spcPct val="100000"/>
              </a:lnSpc>
              <a:spcBef>
                <a:spcPts val="0"/>
              </a:spcBef>
              <a:spcAft>
                <a:spcPts val="0"/>
              </a:spcAft>
              <a:buSzPts val="2400"/>
              <a:buFont typeface="Outfit"/>
              <a:buNone/>
              <a:defRPr sz="2400" b="1">
                <a:latin typeface="Outfit"/>
                <a:ea typeface="Outfit"/>
                <a:cs typeface="Outfit"/>
                <a:sym typeface="Outfit"/>
              </a:defRPr>
            </a:lvl7pPr>
            <a:lvl8pPr lvl="7" algn="ctr" rtl="0">
              <a:lnSpc>
                <a:spcPct val="100000"/>
              </a:lnSpc>
              <a:spcBef>
                <a:spcPts val="0"/>
              </a:spcBef>
              <a:spcAft>
                <a:spcPts val="0"/>
              </a:spcAft>
              <a:buSzPts val="2400"/>
              <a:buFont typeface="Outfit"/>
              <a:buNone/>
              <a:defRPr sz="2400" b="1">
                <a:latin typeface="Outfit"/>
                <a:ea typeface="Outfit"/>
                <a:cs typeface="Outfit"/>
                <a:sym typeface="Outfit"/>
              </a:defRPr>
            </a:lvl8pPr>
            <a:lvl9pPr lvl="8" algn="ctr" rtl="0">
              <a:lnSpc>
                <a:spcPct val="100000"/>
              </a:lnSpc>
              <a:spcBef>
                <a:spcPts val="0"/>
              </a:spcBef>
              <a:spcAft>
                <a:spcPts val="0"/>
              </a:spcAft>
              <a:buSzPts val="2400"/>
              <a:buFont typeface="Outfit"/>
              <a:buNone/>
              <a:defRPr sz="2400" b="1">
                <a:latin typeface="Outfit"/>
                <a:ea typeface="Outfit"/>
                <a:cs typeface="Outfit"/>
                <a:sym typeface="Outfit"/>
              </a:defRPr>
            </a:lvl9pPr>
          </a:lstStyle>
          <a:p>
            <a:endParaRPr/>
          </a:p>
        </p:txBody>
      </p:sp>
      <p:sp>
        <p:nvSpPr>
          <p:cNvPr id="2479" name="Google Shape;2479;p24"/>
          <p:cNvSpPr txBox="1">
            <a:spLocks noGrp="1"/>
          </p:cNvSpPr>
          <p:nvPr>
            <p:ph type="subTitle" idx="6"/>
          </p:nvPr>
        </p:nvSpPr>
        <p:spPr>
          <a:xfrm>
            <a:off x="2413086" y="3208875"/>
            <a:ext cx="1978200" cy="5055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Font typeface="Outfit"/>
              <a:buNone/>
              <a:defRPr sz="2400" b="1">
                <a:solidFill>
                  <a:schemeClr val="dk1"/>
                </a:solidFill>
                <a:latin typeface="Outfit"/>
                <a:ea typeface="Outfit"/>
                <a:cs typeface="Outfit"/>
                <a:sym typeface="Outfit"/>
              </a:defRPr>
            </a:lvl1pPr>
            <a:lvl2pPr lvl="1" algn="ctr" rtl="0">
              <a:lnSpc>
                <a:spcPct val="100000"/>
              </a:lnSpc>
              <a:spcBef>
                <a:spcPts val="0"/>
              </a:spcBef>
              <a:spcAft>
                <a:spcPts val="0"/>
              </a:spcAft>
              <a:buSzPts val="2400"/>
              <a:buFont typeface="Outfit"/>
              <a:buNone/>
              <a:defRPr sz="2400" b="1">
                <a:latin typeface="Outfit"/>
                <a:ea typeface="Outfit"/>
                <a:cs typeface="Outfit"/>
                <a:sym typeface="Outfit"/>
              </a:defRPr>
            </a:lvl2pPr>
            <a:lvl3pPr lvl="2" algn="ctr" rtl="0">
              <a:lnSpc>
                <a:spcPct val="100000"/>
              </a:lnSpc>
              <a:spcBef>
                <a:spcPts val="0"/>
              </a:spcBef>
              <a:spcAft>
                <a:spcPts val="0"/>
              </a:spcAft>
              <a:buSzPts val="2400"/>
              <a:buFont typeface="Outfit"/>
              <a:buNone/>
              <a:defRPr sz="2400" b="1">
                <a:latin typeface="Outfit"/>
                <a:ea typeface="Outfit"/>
                <a:cs typeface="Outfit"/>
                <a:sym typeface="Outfit"/>
              </a:defRPr>
            </a:lvl3pPr>
            <a:lvl4pPr lvl="3" algn="ctr" rtl="0">
              <a:lnSpc>
                <a:spcPct val="100000"/>
              </a:lnSpc>
              <a:spcBef>
                <a:spcPts val="0"/>
              </a:spcBef>
              <a:spcAft>
                <a:spcPts val="0"/>
              </a:spcAft>
              <a:buSzPts val="2400"/>
              <a:buFont typeface="Outfit"/>
              <a:buNone/>
              <a:defRPr sz="2400" b="1">
                <a:latin typeface="Outfit"/>
                <a:ea typeface="Outfit"/>
                <a:cs typeface="Outfit"/>
                <a:sym typeface="Outfit"/>
              </a:defRPr>
            </a:lvl4pPr>
            <a:lvl5pPr lvl="4" algn="ctr" rtl="0">
              <a:lnSpc>
                <a:spcPct val="100000"/>
              </a:lnSpc>
              <a:spcBef>
                <a:spcPts val="0"/>
              </a:spcBef>
              <a:spcAft>
                <a:spcPts val="0"/>
              </a:spcAft>
              <a:buSzPts val="2400"/>
              <a:buFont typeface="Outfit"/>
              <a:buNone/>
              <a:defRPr sz="2400" b="1">
                <a:latin typeface="Outfit"/>
                <a:ea typeface="Outfit"/>
                <a:cs typeface="Outfit"/>
                <a:sym typeface="Outfit"/>
              </a:defRPr>
            </a:lvl5pPr>
            <a:lvl6pPr lvl="5" algn="ctr" rtl="0">
              <a:lnSpc>
                <a:spcPct val="100000"/>
              </a:lnSpc>
              <a:spcBef>
                <a:spcPts val="0"/>
              </a:spcBef>
              <a:spcAft>
                <a:spcPts val="0"/>
              </a:spcAft>
              <a:buSzPts val="2400"/>
              <a:buFont typeface="Outfit"/>
              <a:buNone/>
              <a:defRPr sz="2400" b="1">
                <a:latin typeface="Outfit"/>
                <a:ea typeface="Outfit"/>
                <a:cs typeface="Outfit"/>
                <a:sym typeface="Outfit"/>
              </a:defRPr>
            </a:lvl6pPr>
            <a:lvl7pPr lvl="6" algn="ctr" rtl="0">
              <a:lnSpc>
                <a:spcPct val="100000"/>
              </a:lnSpc>
              <a:spcBef>
                <a:spcPts val="0"/>
              </a:spcBef>
              <a:spcAft>
                <a:spcPts val="0"/>
              </a:spcAft>
              <a:buSzPts val="2400"/>
              <a:buFont typeface="Outfit"/>
              <a:buNone/>
              <a:defRPr sz="2400" b="1">
                <a:latin typeface="Outfit"/>
                <a:ea typeface="Outfit"/>
                <a:cs typeface="Outfit"/>
                <a:sym typeface="Outfit"/>
              </a:defRPr>
            </a:lvl7pPr>
            <a:lvl8pPr lvl="7" algn="ctr" rtl="0">
              <a:lnSpc>
                <a:spcPct val="100000"/>
              </a:lnSpc>
              <a:spcBef>
                <a:spcPts val="0"/>
              </a:spcBef>
              <a:spcAft>
                <a:spcPts val="0"/>
              </a:spcAft>
              <a:buSzPts val="2400"/>
              <a:buFont typeface="Outfit"/>
              <a:buNone/>
              <a:defRPr sz="2400" b="1">
                <a:latin typeface="Outfit"/>
                <a:ea typeface="Outfit"/>
                <a:cs typeface="Outfit"/>
                <a:sym typeface="Outfit"/>
              </a:defRPr>
            </a:lvl8pPr>
            <a:lvl9pPr lvl="8" algn="ctr" rtl="0">
              <a:lnSpc>
                <a:spcPct val="100000"/>
              </a:lnSpc>
              <a:spcBef>
                <a:spcPts val="0"/>
              </a:spcBef>
              <a:spcAft>
                <a:spcPts val="0"/>
              </a:spcAft>
              <a:buSzPts val="2400"/>
              <a:buFont typeface="Outfit"/>
              <a:buNone/>
              <a:defRPr sz="2400" b="1">
                <a:latin typeface="Outfit"/>
                <a:ea typeface="Outfit"/>
                <a:cs typeface="Outfit"/>
                <a:sym typeface="Outfit"/>
              </a:defRPr>
            </a:lvl9pPr>
          </a:lstStyle>
          <a:p>
            <a:endParaRPr/>
          </a:p>
        </p:txBody>
      </p:sp>
      <p:sp>
        <p:nvSpPr>
          <p:cNvPr id="2480" name="Google Shape;2480;p24"/>
          <p:cNvSpPr txBox="1">
            <a:spLocks noGrp="1"/>
          </p:cNvSpPr>
          <p:nvPr>
            <p:ph type="subTitle" idx="7"/>
          </p:nvPr>
        </p:nvSpPr>
        <p:spPr>
          <a:xfrm>
            <a:off x="5358261" y="1565900"/>
            <a:ext cx="1978200" cy="5055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Font typeface="Outfit"/>
              <a:buNone/>
              <a:defRPr sz="2400" b="1">
                <a:solidFill>
                  <a:schemeClr val="dk1"/>
                </a:solidFill>
                <a:latin typeface="Outfit"/>
                <a:ea typeface="Outfit"/>
                <a:cs typeface="Outfit"/>
                <a:sym typeface="Outfit"/>
              </a:defRPr>
            </a:lvl1pPr>
            <a:lvl2pPr lvl="1" algn="ctr" rtl="0">
              <a:lnSpc>
                <a:spcPct val="100000"/>
              </a:lnSpc>
              <a:spcBef>
                <a:spcPts val="0"/>
              </a:spcBef>
              <a:spcAft>
                <a:spcPts val="0"/>
              </a:spcAft>
              <a:buSzPts val="2400"/>
              <a:buFont typeface="Outfit"/>
              <a:buNone/>
              <a:defRPr sz="2400" b="1">
                <a:latin typeface="Outfit"/>
                <a:ea typeface="Outfit"/>
                <a:cs typeface="Outfit"/>
                <a:sym typeface="Outfit"/>
              </a:defRPr>
            </a:lvl2pPr>
            <a:lvl3pPr lvl="2" algn="ctr" rtl="0">
              <a:lnSpc>
                <a:spcPct val="100000"/>
              </a:lnSpc>
              <a:spcBef>
                <a:spcPts val="0"/>
              </a:spcBef>
              <a:spcAft>
                <a:spcPts val="0"/>
              </a:spcAft>
              <a:buSzPts val="2400"/>
              <a:buFont typeface="Outfit"/>
              <a:buNone/>
              <a:defRPr sz="2400" b="1">
                <a:latin typeface="Outfit"/>
                <a:ea typeface="Outfit"/>
                <a:cs typeface="Outfit"/>
                <a:sym typeface="Outfit"/>
              </a:defRPr>
            </a:lvl3pPr>
            <a:lvl4pPr lvl="3" algn="ctr" rtl="0">
              <a:lnSpc>
                <a:spcPct val="100000"/>
              </a:lnSpc>
              <a:spcBef>
                <a:spcPts val="0"/>
              </a:spcBef>
              <a:spcAft>
                <a:spcPts val="0"/>
              </a:spcAft>
              <a:buSzPts val="2400"/>
              <a:buFont typeface="Outfit"/>
              <a:buNone/>
              <a:defRPr sz="2400" b="1">
                <a:latin typeface="Outfit"/>
                <a:ea typeface="Outfit"/>
                <a:cs typeface="Outfit"/>
                <a:sym typeface="Outfit"/>
              </a:defRPr>
            </a:lvl4pPr>
            <a:lvl5pPr lvl="4" algn="ctr" rtl="0">
              <a:lnSpc>
                <a:spcPct val="100000"/>
              </a:lnSpc>
              <a:spcBef>
                <a:spcPts val="0"/>
              </a:spcBef>
              <a:spcAft>
                <a:spcPts val="0"/>
              </a:spcAft>
              <a:buSzPts val="2400"/>
              <a:buFont typeface="Outfit"/>
              <a:buNone/>
              <a:defRPr sz="2400" b="1">
                <a:latin typeface="Outfit"/>
                <a:ea typeface="Outfit"/>
                <a:cs typeface="Outfit"/>
                <a:sym typeface="Outfit"/>
              </a:defRPr>
            </a:lvl5pPr>
            <a:lvl6pPr lvl="5" algn="ctr" rtl="0">
              <a:lnSpc>
                <a:spcPct val="100000"/>
              </a:lnSpc>
              <a:spcBef>
                <a:spcPts val="0"/>
              </a:spcBef>
              <a:spcAft>
                <a:spcPts val="0"/>
              </a:spcAft>
              <a:buSzPts val="2400"/>
              <a:buFont typeface="Outfit"/>
              <a:buNone/>
              <a:defRPr sz="2400" b="1">
                <a:latin typeface="Outfit"/>
                <a:ea typeface="Outfit"/>
                <a:cs typeface="Outfit"/>
                <a:sym typeface="Outfit"/>
              </a:defRPr>
            </a:lvl6pPr>
            <a:lvl7pPr lvl="6" algn="ctr" rtl="0">
              <a:lnSpc>
                <a:spcPct val="100000"/>
              </a:lnSpc>
              <a:spcBef>
                <a:spcPts val="0"/>
              </a:spcBef>
              <a:spcAft>
                <a:spcPts val="0"/>
              </a:spcAft>
              <a:buSzPts val="2400"/>
              <a:buFont typeface="Outfit"/>
              <a:buNone/>
              <a:defRPr sz="2400" b="1">
                <a:latin typeface="Outfit"/>
                <a:ea typeface="Outfit"/>
                <a:cs typeface="Outfit"/>
                <a:sym typeface="Outfit"/>
              </a:defRPr>
            </a:lvl7pPr>
            <a:lvl8pPr lvl="7" algn="ctr" rtl="0">
              <a:lnSpc>
                <a:spcPct val="100000"/>
              </a:lnSpc>
              <a:spcBef>
                <a:spcPts val="0"/>
              </a:spcBef>
              <a:spcAft>
                <a:spcPts val="0"/>
              </a:spcAft>
              <a:buSzPts val="2400"/>
              <a:buFont typeface="Outfit"/>
              <a:buNone/>
              <a:defRPr sz="2400" b="1">
                <a:latin typeface="Outfit"/>
                <a:ea typeface="Outfit"/>
                <a:cs typeface="Outfit"/>
                <a:sym typeface="Outfit"/>
              </a:defRPr>
            </a:lvl8pPr>
            <a:lvl9pPr lvl="8" algn="ctr" rtl="0">
              <a:lnSpc>
                <a:spcPct val="100000"/>
              </a:lnSpc>
              <a:spcBef>
                <a:spcPts val="0"/>
              </a:spcBef>
              <a:spcAft>
                <a:spcPts val="0"/>
              </a:spcAft>
              <a:buSzPts val="2400"/>
              <a:buFont typeface="Outfit"/>
              <a:buNone/>
              <a:defRPr sz="2400" b="1">
                <a:latin typeface="Outfit"/>
                <a:ea typeface="Outfit"/>
                <a:cs typeface="Outfit"/>
                <a:sym typeface="Outfit"/>
              </a:defRPr>
            </a:lvl9pPr>
          </a:lstStyle>
          <a:p>
            <a:endParaRPr/>
          </a:p>
        </p:txBody>
      </p:sp>
      <p:sp>
        <p:nvSpPr>
          <p:cNvPr id="2481" name="Google Shape;2481;p24"/>
          <p:cNvSpPr txBox="1">
            <a:spLocks noGrp="1"/>
          </p:cNvSpPr>
          <p:nvPr>
            <p:ph type="subTitle" idx="8"/>
          </p:nvPr>
        </p:nvSpPr>
        <p:spPr>
          <a:xfrm>
            <a:off x="5358261" y="3208875"/>
            <a:ext cx="1978200" cy="5055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Font typeface="Outfit"/>
              <a:buNone/>
              <a:defRPr sz="2400" b="1">
                <a:solidFill>
                  <a:schemeClr val="dk1"/>
                </a:solidFill>
                <a:latin typeface="Outfit"/>
                <a:ea typeface="Outfit"/>
                <a:cs typeface="Outfit"/>
                <a:sym typeface="Outfit"/>
              </a:defRPr>
            </a:lvl1pPr>
            <a:lvl2pPr lvl="1" algn="ctr" rtl="0">
              <a:lnSpc>
                <a:spcPct val="100000"/>
              </a:lnSpc>
              <a:spcBef>
                <a:spcPts val="0"/>
              </a:spcBef>
              <a:spcAft>
                <a:spcPts val="0"/>
              </a:spcAft>
              <a:buSzPts val="2400"/>
              <a:buFont typeface="Outfit"/>
              <a:buNone/>
              <a:defRPr sz="2400" b="1">
                <a:latin typeface="Outfit"/>
                <a:ea typeface="Outfit"/>
                <a:cs typeface="Outfit"/>
                <a:sym typeface="Outfit"/>
              </a:defRPr>
            </a:lvl2pPr>
            <a:lvl3pPr lvl="2" algn="ctr" rtl="0">
              <a:lnSpc>
                <a:spcPct val="100000"/>
              </a:lnSpc>
              <a:spcBef>
                <a:spcPts val="0"/>
              </a:spcBef>
              <a:spcAft>
                <a:spcPts val="0"/>
              </a:spcAft>
              <a:buSzPts val="2400"/>
              <a:buFont typeface="Outfit"/>
              <a:buNone/>
              <a:defRPr sz="2400" b="1">
                <a:latin typeface="Outfit"/>
                <a:ea typeface="Outfit"/>
                <a:cs typeface="Outfit"/>
                <a:sym typeface="Outfit"/>
              </a:defRPr>
            </a:lvl3pPr>
            <a:lvl4pPr lvl="3" algn="ctr" rtl="0">
              <a:lnSpc>
                <a:spcPct val="100000"/>
              </a:lnSpc>
              <a:spcBef>
                <a:spcPts val="0"/>
              </a:spcBef>
              <a:spcAft>
                <a:spcPts val="0"/>
              </a:spcAft>
              <a:buSzPts val="2400"/>
              <a:buFont typeface="Outfit"/>
              <a:buNone/>
              <a:defRPr sz="2400" b="1">
                <a:latin typeface="Outfit"/>
                <a:ea typeface="Outfit"/>
                <a:cs typeface="Outfit"/>
                <a:sym typeface="Outfit"/>
              </a:defRPr>
            </a:lvl4pPr>
            <a:lvl5pPr lvl="4" algn="ctr" rtl="0">
              <a:lnSpc>
                <a:spcPct val="100000"/>
              </a:lnSpc>
              <a:spcBef>
                <a:spcPts val="0"/>
              </a:spcBef>
              <a:spcAft>
                <a:spcPts val="0"/>
              </a:spcAft>
              <a:buSzPts val="2400"/>
              <a:buFont typeface="Outfit"/>
              <a:buNone/>
              <a:defRPr sz="2400" b="1">
                <a:latin typeface="Outfit"/>
                <a:ea typeface="Outfit"/>
                <a:cs typeface="Outfit"/>
                <a:sym typeface="Outfit"/>
              </a:defRPr>
            </a:lvl5pPr>
            <a:lvl6pPr lvl="5" algn="ctr" rtl="0">
              <a:lnSpc>
                <a:spcPct val="100000"/>
              </a:lnSpc>
              <a:spcBef>
                <a:spcPts val="0"/>
              </a:spcBef>
              <a:spcAft>
                <a:spcPts val="0"/>
              </a:spcAft>
              <a:buSzPts val="2400"/>
              <a:buFont typeface="Outfit"/>
              <a:buNone/>
              <a:defRPr sz="2400" b="1">
                <a:latin typeface="Outfit"/>
                <a:ea typeface="Outfit"/>
                <a:cs typeface="Outfit"/>
                <a:sym typeface="Outfit"/>
              </a:defRPr>
            </a:lvl6pPr>
            <a:lvl7pPr lvl="6" algn="ctr" rtl="0">
              <a:lnSpc>
                <a:spcPct val="100000"/>
              </a:lnSpc>
              <a:spcBef>
                <a:spcPts val="0"/>
              </a:spcBef>
              <a:spcAft>
                <a:spcPts val="0"/>
              </a:spcAft>
              <a:buSzPts val="2400"/>
              <a:buFont typeface="Outfit"/>
              <a:buNone/>
              <a:defRPr sz="2400" b="1">
                <a:latin typeface="Outfit"/>
                <a:ea typeface="Outfit"/>
                <a:cs typeface="Outfit"/>
                <a:sym typeface="Outfit"/>
              </a:defRPr>
            </a:lvl7pPr>
            <a:lvl8pPr lvl="7" algn="ctr" rtl="0">
              <a:lnSpc>
                <a:spcPct val="100000"/>
              </a:lnSpc>
              <a:spcBef>
                <a:spcPts val="0"/>
              </a:spcBef>
              <a:spcAft>
                <a:spcPts val="0"/>
              </a:spcAft>
              <a:buSzPts val="2400"/>
              <a:buFont typeface="Outfit"/>
              <a:buNone/>
              <a:defRPr sz="2400" b="1">
                <a:latin typeface="Outfit"/>
                <a:ea typeface="Outfit"/>
                <a:cs typeface="Outfit"/>
                <a:sym typeface="Outfit"/>
              </a:defRPr>
            </a:lvl8pPr>
            <a:lvl9pPr lvl="8" algn="ctr" rtl="0">
              <a:lnSpc>
                <a:spcPct val="100000"/>
              </a:lnSpc>
              <a:spcBef>
                <a:spcPts val="0"/>
              </a:spcBef>
              <a:spcAft>
                <a:spcPts val="0"/>
              </a:spcAft>
              <a:buSzPts val="2400"/>
              <a:buFont typeface="Outfit"/>
              <a:buNone/>
              <a:defRPr sz="2400" b="1">
                <a:latin typeface="Outfit"/>
                <a:ea typeface="Outfit"/>
                <a:cs typeface="Outfit"/>
                <a:sym typeface="Outfit"/>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780"/>
        <p:cNvGrpSpPr/>
        <p:nvPr/>
      </p:nvGrpSpPr>
      <p:grpSpPr>
        <a:xfrm>
          <a:off x="0" y="0"/>
          <a:ext cx="0" cy="0"/>
          <a:chOff x="0" y="0"/>
          <a:chExt cx="0" cy="0"/>
        </a:xfrm>
      </p:grpSpPr>
      <p:sp>
        <p:nvSpPr>
          <p:cNvPr id="2781" name="Google Shape;2781;p27"/>
          <p:cNvSpPr txBox="1">
            <a:spLocks noGrp="1"/>
          </p:cNvSpPr>
          <p:nvPr>
            <p:ph type="title" hasCustomPrompt="1"/>
          </p:nvPr>
        </p:nvSpPr>
        <p:spPr>
          <a:xfrm>
            <a:off x="2223600" y="665480"/>
            <a:ext cx="46968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5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782" name="Google Shape;2782;p27"/>
          <p:cNvSpPr txBox="1">
            <a:spLocks noGrp="1"/>
          </p:cNvSpPr>
          <p:nvPr>
            <p:ph type="subTitle" idx="1"/>
          </p:nvPr>
        </p:nvSpPr>
        <p:spPr>
          <a:xfrm>
            <a:off x="2223600" y="1354399"/>
            <a:ext cx="4696800" cy="3384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2783" name="Google Shape;2783;p27"/>
          <p:cNvSpPr txBox="1">
            <a:spLocks noGrp="1"/>
          </p:cNvSpPr>
          <p:nvPr>
            <p:ph type="title" idx="2" hasCustomPrompt="1"/>
          </p:nvPr>
        </p:nvSpPr>
        <p:spPr>
          <a:xfrm>
            <a:off x="2223600" y="2017736"/>
            <a:ext cx="46968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5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784" name="Google Shape;2784;p27"/>
          <p:cNvSpPr txBox="1">
            <a:spLocks noGrp="1"/>
          </p:cNvSpPr>
          <p:nvPr>
            <p:ph type="subTitle" idx="3"/>
          </p:nvPr>
        </p:nvSpPr>
        <p:spPr>
          <a:xfrm>
            <a:off x="2223600" y="2706651"/>
            <a:ext cx="4696800" cy="3384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2785" name="Google Shape;2785;p27"/>
          <p:cNvSpPr txBox="1">
            <a:spLocks noGrp="1"/>
          </p:cNvSpPr>
          <p:nvPr>
            <p:ph type="title" idx="4" hasCustomPrompt="1"/>
          </p:nvPr>
        </p:nvSpPr>
        <p:spPr>
          <a:xfrm>
            <a:off x="2223600" y="3369992"/>
            <a:ext cx="46968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5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786" name="Google Shape;2786;p27"/>
          <p:cNvSpPr txBox="1">
            <a:spLocks noGrp="1"/>
          </p:cNvSpPr>
          <p:nvPr>
            <p:ph type="subTitle" idx="5"/>
          </p:nvPr>
        </p:nvSpPr>
        <p:spPr>
          <a:xfrm>
            <a:off x="2223600" y="4058920"/>
            <a:ext cx="4696800" cy="3384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dk1"/>
              </a:buClr>
              <a:buSzPts val="24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grpSp>
        <p:nvGrpSpPr>
          <p:cNvPr id="2787" name="Google Shape;2787;p27"/>
          <p:cNvGrpSpPr/>
          <p:nvPr/>
        </p:nvGrpSpPr>
        <p:grpSpPr>
          <a:xfrm>
            <a:off x="272050" y="-734800"/>
            <a:ext cx="441175" cy="5436650"/>
            <a:chOff x="272050" y="-734800"/>
            <a:chExt cx="441175" cy="5436650"/>
          </a:xfrm>
        </p:grpSpPr>
        <p:grpSp>
          <p:nvGrpSpPr>
            <p:cNvPr id="2788" name="Google Shape;2788;p27"/>
            <p:cNvGrpSpPr/>
            <p:nvPr/>
          </p:nvGrpSpPr>
          <p:grpSpPr>
            <a:xfrm>
              <a:off x="272050" y="2247500"/>
              <a:ext cx="143400" cy="2454350"/>
              <a:chOff x="2436050" y="685625"/>
              <a:chExt cx="143400" cy="2454350"/>
            </a:xfrm>
          </p:grpSpPr>
          <p:grpSp>
            <p:nvGrpSpPr>
              <p:cNvPr id="2789" name="Google Shape;2789;p27"/>
              <p:cNvGrpSpPr/>
              <p:nvPr/>
            </p:nvGrpSpPr>
            <p:grpSpPr>
              <a:xfrm>
                <a:off x="2436050" y="685625"/>
                <a:ext cx="143400" cy="2454350"/>
                <a:chOff x="2436050" y="685625"/>
                <a:chExt cx="143400" cy="2454350"/>
              </a:xfrm>
            </p:grpSpPr>
            <p:sp>
              <p:nvSpPr>
                <p:cNvPr id="2790" name="Google Shape;2790;p27"/>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91" name="Google Shape;2791;p27"/>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92" name="Google Shape;2792;p27"/>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93" name="Google Shape;2793;p27"/>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94" name="Google Shape;2794;p27"/>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95" name="Google Shape;2795;p27"/>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96" name="Google Shape;2796;p27"/>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97" name="Google Shape;2797;p27"/>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98" name="Google Shape;2798;p27"/>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99" name="Google Shape;2799;p27"/>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00" name="Google Shape;2800;p27"/>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01" name="Google Shape;2801;p27"/>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2802" name="Google Shape;2802;p27"/>
              <p:cNvGrpSpPr/>
              <p:nvPr/>
            </p:nvGrpSpPr>
            <p:grpSpPr>
              <a:xfrm>
                <a:off x="2436050" y="685625"/>
                <a:ext cx="143400" cy="2454350"/>
                <a:chOff x="2436050" y="685625"/>
                <a:chExt cx="143400" cy="2454350"/>
              </a:xfrm>
            </p:grpSpPr>
            <p:sp>
              <p:nvSpPr>
                <p:cNvPr id="2803" name="Google Shape;2803;p27"/>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04" name="Google Shape;2804;p27"/>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05" name="Google Shape;2805;p27"/>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06" name="Google Shape;2806;p27"/>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07" name="Google Shape;2807;p27"/>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08" name="Google Shape;2808;p27"/>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09" name="Google Shape;2809;p27"/>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10" name="Google Shape;2810;p27"/>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11" name="Google Shape;2811;p27"/>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12" name="Google Shape;2812;p27"/>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13" name="Google Shape;2813;p27"/>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14" name="Google Shape;2814;p27"/>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2815" name="Google Shape;2815;p27"/>
            <p:cNvGrpSpPr/>
            <p:nvPr/>
          </p:nvGrpSpPr>
          <p:grpSpPr>
            <a:xfrm>
              <a:off x="569825" y="-734800"/>
              <a:ext cx="143400" cy="2454350"/>
              <a:chOff x="2030200" y="685625"/>
              <a:chExt cx="143400" cy="2454350"/>
            </a:xfrm>
          </p:grpSpPr>
          <p:grpSp>
            <p:nvGrpSpPr>
              <p:cNvPr id="2816" name="Google Shape;2816;p27"/>
              <p:cNvGrpSpPr/>
              <p:nvPr/>
            </p:nvGrpSpPr>
            <p:grpSpPr>
              <a:xfrm>
                <a:off x="2030200" y="685625"/>
                <a:ext cx="143400" cy="2454350"/>
                <a:chOff x="2436050" y="685625"/>
                <a:chExt cx="143400" cy="2454350"/>
              </a:xfrm>
            </p:grpSpPr>
            <p:sp>
              <p:nvSpPr>
                <p:cNvPr id="2817" name="Google Shape;2817;p27"/>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18" name="Google Shape;2818;p27"/>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19" name="Google Shape;2819;p27"/>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20" name="Google Shape;2820;p27"/>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21" name="Google Shape;2821;p27"/>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22" name="Google Shape;2822;p27"/>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23" name="Google Shape;2823;p27"/>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24" name="Google Shape;2824;p27"/>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25" name="Google Shape;2825;p27"/>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26" name="Google Shape;2826;p27"/>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27" name="Google Shape;2827;p27"/>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28" name="Google Shape;2828;p27"/>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2829" name="Google Shape;2829;p27"/>
              <p:cNvGrpSpPr/>
              <p:nvPr/>
            </p:nvGrpSpPr>
            <p:grpSpPr>
              <a:xfrm>
                <a:off x="2030200" y="685625"/>
                <a:ext cx="143400" cy="2454350"/>
                <a:chOff x="2436050" y="685625"/>
                <a:chExt cx="143400" cy="2454350"/>
              </a:xfrm>
            </p:grpSpPr>
            <p:sp>
              <p:nvSpPr>
                <p:cNvPr id="2830" name="Google Shape;2830;p27"/>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31" name="Google Shape;2831;p27"/>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32" name="Google Shape;2832;p27"/>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33" name="Google Shape;2833;p27"/>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34" name="Google Shape;2834;p27"/>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35" name="Google Shape;2835;p27"/>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36" name="Google Shape;2836;p27"/>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37" name="Google Shape;2837;p27"/>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38" name="Google Shape;2838;p27"/>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39" name="Google Shape;2839;p27"/>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40" name="Google Shape;2840;p27"/>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41" name="Google Shape;2841;p27"/>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842"/>
        <p:cNvGrpSpPr/>
        <p:nvPr/>
      </p:nvGrpSpPr>
      <p:grpSpPr>
        <a:xfrm>
          <a:off x="0" y="0"/>
          <a:ext cx="0" cy="0"/>
          <a:chOff x="0" y="0"/>
          <a:chExt cx="0" cy="0"/>
        </a:xfrm>
      </p:grpSpPr>
      <p:grpSp>
        <p:nvGrpSpPr>
          <p:cNvPr id="2843" name="Google Shape;2843;p28"/>
          <p:cNvGrpSpPr/>
          <p:nvPr/>
        </p:nvGrpSpPr>
        <p:grpSpPr>
          <a:xfrm>
            <a:off x="325300" y="-1495420"/>
            <a:ext cx="8303400" cy="6099420"/>
            <a:chOff x="325300" y="-1495420"/>
            <a:chExt cx="8303400" cy="6099420"/>
          </a:xfrm>
        </p:grpSpPr>
        <p:grpSp>
          <p:nvGrpSpPr>
            <p:cNvPr id="2844" name="Google Shape;2844;p28"/>
            <p:cNvGrpSpPr/>
            <p:nvPr/>
          </p:nvGrpSpPr>
          <p:grpSpPr>
            <a:xfrm>
              <a:off x="325300" y="1597900"/>
              <a:ext cx="143400" cy="2454350"/>
              <a:chOff x="2436050" y="685625"/>
              <a:chExt cx="143400" cy="2454350"/>
            </a:xfrm>
          </p:grpSpPr>
          <p:grpSp>
            <p:nvGrpSpPr>
              <p:cNvPr id="2845" name="Google Shape;2845;p28"/>
              <p:cNvGrpSpPr/>
              <p:nvPr/>
            </p:nvGrpSpPr>
            <p:grpSpPr>
              <a:xfrm>
                <a:off x="2436050" y="685625"/>
                <a:ext cx="143400" cy="2454350"/>
                <a:chOff x="2436050" y="685625"/>
                <a:chExt cx="143400" cy="2454350"/>
              </a:xfrm>
            </p:grpSpPr>
            <p:sp>
              <p:nvSpPr>
                <p:cNvPr id="2846" name="Google Shape;2846;p28"/>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47" name="Google Shape;2847;p28"/>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48" name="Google Shape;2848;p28"/>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49" name="Google Shape;2849;p28"/>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50" name="Google Shape;2850;p28"/>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51" name="Google Shape;2851;p28"/>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52" name="Google Shape;2852;p28"/>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53" name="Google Shape;2853;p28"/>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54" name="Google Shape;2854;p28"/>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55" name="Google Shape;2855;p28"/>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56" name="Google Shape;2856;p28"/>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57" name="Google Shape;2857;p28"/>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2858" name="Google Shape;2858;p28"/>
              <p:cNvGrpSpPr/>
              <p:nvPr/>
            </p:nvGrpSpPr>
            <p:grpSpPr>
              <a:xfrm>
                <a:off x="2436050" y="685625"/>
                <a:ext cx="143400" cy="2454350"/>
                <a:chOff x="2436050" y="685625"/>
                <a:chExt cx="143400" cy="2454350"/>
              </a:xfrm>
            </p:grpSpPr>
            <p:sp>
              <p:nvSpPr>
                <p:cNvPr id="2859" name="Google Shape;2859;p28"/>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60" name="Google Shape;2860;p28"/>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61" name="Google Shape;2861;p28"/>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62" name="Google Shape;2862;p28"/>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63" name="Google Shape;2863;p28"/>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64" name="Google Shape;2864;p28"/>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65" name="Google Shape;2865;p28"/>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66" name="Google Shape;2866;p28"/>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67" name="Google Shape;2867;p28"/>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68" name="Google Shape;2868;p28"/>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69" name="Google Shape;2869;p28"/>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70" name="Google Shape;2870;p28"/>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2871" name="Google Shape;2871;p28"/>
            <p:cNvGrpSpPr/>
            <p:nvPr/>
          </p:nvGrpSpPr>
          <p:grpSpPr>
            <a:xfrm>
              <a:off x="8359075" y="-1495420"/>
              <a:ext cx="143400" cy="2454350"/>
              <a:chOff x="2436050" y="685625"/>
              <a:chExt cx="143400" cy="2454350"/>
            </a:xfrm>
          </p:grpSpPr>
          <p:grpSp>
            <p:nvGrpSpPr>
              <p:cNvPr id="2872" name="Google Shape;2872;p28"/>
              <p:cNvGrpSpPr/>
              <p:nvPr/>
            </p:nvGrpSpPr>
            <p:grpSpPr>
              <a:xfrm>
                <a:off x="2436050" y="685625"/>
                <a:ext cx="143400" cy="2454350"/>
                <a:chOff x="2436050" y="685625"/>
                <a:chExt cx="143400" cy="2454350"/>
              </a:xfrm>
            </p:grpSpPr>
            <p:sp>
              <p:nvSpPr>
                <p:cNvPr id="2873" name="Google Shape;2873;p28"/>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74" name="Google Shape;2874;p28"/>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75" name="Google Shape;2875;p28"/>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76" name="Google Shape;2876;p28"/>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77" name="Google Shape;2877;p28"/>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78" name="Google Shape;2878;p28"/>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79" name="Google Shape;2879;p28"/>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80" name="Google Shape;2880;p28"/>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81" name="Google Shape;2881;p28"/>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82" name="Google Shape;2882;p28"/>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83" name="Google Shape;2883;p28"/>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84" name="Google Shape;2884;p28"/>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2885" name="Google Shape;2885;p28"/>
              <p:cNvGrpSpPr/>
              <p:nvPr/>
            </p:nvGrpSpPr>
            <p:grpSpPr>
              <a:xfrm>
                <a:off x="2436050" y="685625"/>
                <a:ext cx="143400" cy="2454350"/>
                <a:chOff x="2436050" y="685625"/>
                <a:chExt cx="143400" cy="2454350"/>
              </a:xfrm>
            </p:grpSpPr>
            <p:sp>
              <p:nvSpPr>
                <p:cNvPr id="2886" name="Google Shape;2886;p28"/>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87" name="Google Shape;2887;p28"/>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88" name="Google Shape;2888;p28"/>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89" name="Google Shape;2889;p28"/>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90" name="Google Shape;2890;p28"/>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91" name="Google Shape;2891;p28"/>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92" name="Google Shape;2892;p28"/>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93" name="Google Shape;2893;p28"/>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94" name="Google Shape;2894;p28"/>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95" name="Google Shape;2895;p28"/>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96" name="Google Shape;2896;p28"/>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97" name="Google Shape;2897;p28"/>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2898" name="Google Shape;2898;p28"/>
            <p:cNvGrpSpPr/>
            <p:nvPr/>
          </p:nvGrpSpPr>
          <p:grpSpPr>
            <a:xfrm>
              <a:off x="8485300" y="2149650"/>
              <a:ext cx="143400" cy="2454350"/>
              <a:chOff x="2436050" y="685625"/>
              <a:chExt cx="143400" cy="2454350"/>
            </a:xfrm>
          </p:grpSpPr>
          <p:grpSp>
            <p:nvGrpSpPr>
              <p:cNvPr id="2899" name="Google Shape;2899;p28"/>
              <p:cNvGrpSpPr/>
              <p:nvPr/>
            </p:nvGrpSpPr>
            <p:grpSpPr>
              <a:xfrm>
                <a:off x="2436050" y="685625"/>
                <a:ext cx="143400" cy="2454350"/>
                <a:chOff x="2436050" y="685625"/>
                <a:chExt cx="143400" cy="2454350"/>
              </a:xfrm>
            </p:grpSpPr>
            <p:sp>
              <p:nvSpPr>
                <p:cNvPr id="2900" name="Google Shape;2900;p28"/>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01" name="Google Shape;2901;p28"/>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02" name="Google Shape;2902;p28"/>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03" name="Google Shape;2903;p28"/>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04" name="Google Shape;2904;p28"/>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05" name="Google Shape;2905;p28"/>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06" name="Google Shape;2906;p28"/>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07" name="Google Shape;2907;p28"/>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08" name="Google Shape;2908;p28"/>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09" name="Google Shape;2909;p28"/>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10" name="Google Shape;2910;p28"/>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11" name="Google Shape;2911;p28"/>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2912" name="Google Shape;2912;p28"/>
              <p:cNvGrpSpPr/>
              <p:nvPr/>
            </p:nvGrpSpPr>
            <p:grpSpPr>
              <a:xfrm>
                <a:off x="2436050" y="685625"/>
                <a:ext cx="143400" cy="2454350"/>
                <a:chOff x="2436050" y="685625"/>
                <a:chExt cx="143400" cy="2454350"/>
              </a:xfrm>
            </p:grpSpPr>
            <p:sp>
              <p:nvSpPr>
                <p:cNvPr id="2913" name="Google Shape;2913;p28"/>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14" name="Google Shape;2914;p28"/>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15" name="Google Shape;2915;p28"/>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16" name="Google Shape;2916;p28"/>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17" name="Google Shape;2917;p28"/>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18" name="Google Shape;2918;p28"/>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19" name="Google Shape;2919;p28"/>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20" name="Google Shape;2920;p28"/>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21" name="Google Shape;2921;p28"/>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22" name="Google Shape;2922;p28"/>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23" name="Google Shape;2923;p28"/>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24" name="Google Shape;2924;p28"/>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sp>
        <p:nvSpPr>
          <p:cNvPr id="2925" name="Google Shape;2925;p28"/>
          <p:cNvSpPr txBox="1">
            <a:spLocks noGrp="1"/>
          </p:cNvSpPr>
          <p:nvPr>
            <p:ph type="title"/>
          </p:nvPr>
        </p:nvSpPr>
        <p:spPr>
          <a:xfrm>
            <a:off x="2347938" y="677525"/>
            <a:ext cx="44481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26" name="Google Shape;2926;p28"/>
          <p:cNvSpPr txBox="1">
            <a:spLocks noGrp="1"/>
          </p:cNvSpPr>
          <p:nvPr>
            <p:ph type="subTitle" idx="1"/>
          </p:nvPr>
        </p:nvSpPr>
        <p:spPr>
          <a:xfrm>
            <a:off x="2347900" y="1841450"/>
            <a:ext cx="4448100" cy="105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27" name="Google Shape;2927;p28"/>
          <p:cNvSpPr txBox="1"/>
          <p:nvPr/>
        </p:nvSpPr>
        <p:spPr>
          <a:xfrm>
            <a:off x="2099100" y="36119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Lato"/>
                <a:ea typeface="Lato"/>
                <a:cs typeface="Lato"/>
                <a:sym typeface="Lato"/>
              </a:rPr>
              <a:t>CREDITS:</a:t>
            </a:r>
            <a:r>
              <a:rPr lang="en" sz="1200">
                <a:solidFill>
                  <a:schemeClr val="dk1"/>
                </a:solidFill>
                <a:latin typeface="Lato"/>
                <a:ea typeface="Lato"/>
                <a:cs typeface="Lato"/>
                <a:sym typeface="Lato"/>
              </a:rPr>
              <a:t> This presentation template was created by </a:t>
            </a:r>
            <a:r>
              <a:rPr lang="en" sz="1200" b="1" u="sng">
                <a:solidFill>
                  <a:schemeClr val="hlink"/>
                </a:solidFill>
                <a:latin typeface="Lato"/>
                <a:ea typeface="Lato"/>
                <a:cs typeface="Lato"/>
                <a:sym typeface="Lato"/>
                <a:hlinkClick r:id="rId2"/>
              </a:rPr>
              <a:t>Slidesgo</a:t>
            </a:r>
            <a:r>
              <a:rPr lang="en" sz="1200">
                <a:solidFill>
                  <a:schemeClr val="dk1"/>
                </a:solidFill>
                <a:latin typeface="Lato"/>
                <a:ea typeface="Lato"/>
                <a:cs typeface="Lato"/>
                <a:sym typeface="Lato"/>
              </a:rPr>
              <a:t>, and includes icons by </a:t>
            </a:r>
            <a:r>
              <a:rPr lang="en" sz="1200" b="1" u="sng">
                <a:solidFill>
                  <a:schemeClr val="dk1"/>
                </a:solid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200">
                <a:solidFill>
                  <a:schemeClr val="dk1"/>
                </a:solidFill>
                <a:latin typeface="Lato"/>
                <a:ea typeface="Lato"/>
                <a:cs typeface="Lato"/>
                <a:sym typeface="Lato"/>
              </a:rPr>
              <a:t>, and infographics &amp; images by </a:t>
            </a:r>
            <a:r>
              <a:rPr lang="en" sz="1200" b="1" u="sng">
                <a:solidFill>
                  <a:schemeClr val="dk1"/>
                </a:solidFill>
                <a:latin typeface="Lato"/>
                <a:ea typeface="Lato"/>
                <a:cs typeface="Lato"/>
                <a:sym typeface="Lato"/>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Lato"/>
                <a:ea typeface="Lato"/>
                <a:cs typeface="Lato"/>
                <a:sym typeface="Lato"/>
              </a:rPr>
              <a:t> </a:t>
            </a:r>
            <a:endParaRPr sz="1200" b="1" u="sng">
              <a:solidFill>
                <a:schemeClr val="dk1"/>
              </a:solidFill>
              <a:latin typeface="Lato"/>
              <a:ea typeface="Lato"/>
              <a:cs typeface="Lato"/>
              <a:sym typeface="Lato"/>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928"/>
        <p:cNvGrpSpPr/>
        <p:nvPr/>
      </p:nvGrpSpPr>
      <p:grpSpPr>
        <a:xfrm>
          <a:off x="0" y="0"/>
          <a:ext cx="0" cy="0"/>
          <a:chOff x="0" y="0"/>
          <a:chExt cx="0" cy="0"/>
        </a:xfrm>
      </p:grpSpPr>
      <p:grpSp>
        <p:nvGrpSpPr>
          <p:cNvPr id="2929" name="Google Shape;2929;p29"/>
          <p:cNvGrpSpPr/>
          <p:nvPr/>
        </p:nvGrpSpPr>
        <p:grpSpPr>
          <a:xfrm>
            <a:off x="96700" y="-571283"/>
            <a:ext cx="8886025" cy="6099990"/>
            <a:chOff x="96700" y="-571283"/>
            <a:chExt cx="8886025" cy="6099990"/>
          </a:xfrm>
        </p:grpSpPr>
        <p:grpSp>
          <p:nvGrpSpPr>
            <p:cNvPr id="2930" name="Google Shape;2930;p29"/>
            <p:cNvGrpSpPr/>
            <p:nvPr/>
          </p:nvGrpSpPr>
          <p:grpSpPr>
            <a:xfrm>
              <a:off x="96700" y="969600"/>
              <a:ext cx="143400" cy="2454350"/>
              <a:chOff x="2436050" y="685625"/>
              <a:chExt cx="143400" cy="2454350"/>
            </a:xfrm>
          </p:grpSpPr>
          <p:grpSp>
            <p:nvGrpSpPr>
              <p:cNvPr id="2931" name="Google Shape;2931;p29"/>
              <p:cNvGrpSpPr/>
              <p:nvPr/>
            </p:nvGrpSpPr>
            <p:grpSpPr>
              <a:xfrm>
                <a:off x="2436050" y="685625"/>
                <a:ext cx="143400" cy="2454350"/>
                <a:chOff x="2436050" y="685625"/>
                <a:chExt cx="143400" cy="2454350"/>
              </a:xfrm>
            </p:grpSpPr>
            <p:sp>
              <p:nvSpPr>
                <p:cNvPr id="2932" name="Google Shape;2932;p29"/>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33" name="Google Shape;2933;p29"/>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34" name="Google Shape;2934;p29"/>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35" name="Google Shape;2935;p29"/>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36" name="Google Shape;2936;p29"/>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37" name="Google Shape;2937;p29"/>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38" name="Google Shape;2938;p29"/>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39" name="Google Shape;2939;p29"/>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40" name="Google Shape;2940;p29"/>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41" name="Google Shape;2941;p29"/>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42" name="Google Shape;2942;p29"/>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43" name="Google Shape;2943;p29"/>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2944" name="Google Shape;2944;p29"/>
              <p:cNvGrpSpPr/>
              <p:nvPr/>
            </p:nvGrpSpPr>
            <p:grpSpPr>
              <a:xfrm>
                <a:off x="2436050" y="685625"/>
                <a:ext cx="143400" cy="2454350"/>
                <a:chOff x="2436050" y="685625"/>
                <a:chExt cx="143400" cy="2454350"/>
              </a:xfrm>
            </p:grpSpPr>
            <p:sp>
              <p:nvSpPr>
                <p:cNvPr id="2945" name="Google Shape;2945;p29"/>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46" name="Google Shape;2946;p29"/>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47" name="Google Shape;2947;p29"/>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48" name="Google Shape;2948;p29"/>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49" name="Google Shape;2949;p29"/>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50" name="Google Shape;2950;p29"/>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51" name="Google Shape;2951;p29"/>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52" name="Google Shape;2952;p29"/>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53" name="Google Shape;2953;p29"/>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54" name="Google Shape;2954;p29"/>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55" name="Google Shape;2955;p29"/>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56" name="Google Shape;2956;p29"/>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2957" name="Google Shape;2957;p29"/>
            <p:cNvGrpSpPr/>
            <p:nvPr/>
          </p:nvGrpSpPr>
          <p:grpSpPr>
            <a:xfrm>
              <a:off x="408350" y="-571283"/>
              <a:ext cx="143400" cy="2454350"/>
              <a:chOff x="2030200" y="685625"/>
              <a:chExt cx="143400" cy="2454350"/>
            </a:xfrm>
          </p:grpSpPr>
          <p:grpSp>
            <p:nvGrpSpPr>
              <p:cNvPr id="2958" name="Google Shape;2958;p29"/>
              <p:cNvGrpSpPr/>
              <p:nvPr/>
            </p:nvGrpSpPr>
            <p:grpSpPr>
              <a:xfrm>
                <a:off x="2030200" y="685625"/>
                <a:ext cx="143400" cy="2454350"/>
                <a:chOff x="2436050" y="685625"/>
                <a:chExt cx="143400" cy="2454350"/>
              </a:xfrm>
            </p:grpSpPr>
            <p:sp>
              <p:nvSpPr>
                <p:cNvPr id="2959" name="Google Shape;2959;p29"/>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60" name="Google Shape;2960;p29"/>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61" name="Google Shape;2961;p29"/>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62" name="Google Shape;2962;p29"/>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63" name="Google Shape;2963;p29"/>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64" name="Google Shape;2964;p29"/>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65" name="Google Shape;2965;p29"/>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66" name="Google Shape;2966;p29"/>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67" name="Google Shape;2967;p29"/>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68" name="Google Shape;2968;p29"/>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69" name="Google Shape;2969;p29"/>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70" name="Google Shape;2970;p29"/>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2971" name="Google Shape;2971;p29"/>
              <p:cNvGrpSpPr/>
              <p:nvPr/>
            </p:nvGrpSpPr>
            <p:grpSpPr>
              <a:xfrm>
                <a:off x="2030200" y="685625"/>
                <a:ext cx="143400" cy="2454350"/>
                <a:chOff x="2436050" y="685625"/>
                <a:chExt cx="143400" cy="2454350"/>
              </a:xfrm>
            </p:grpSpPr>
            <p:sp>
              <p:nvSpPr>
                <p:cNvPr id="2972" name="Google Shape;2972;p29"/>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73" name="Google Shape;2973;p29"/>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74" name="Google Shape;2974;p29"/>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75" name="Google Shape;2975;p29"/>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76" name="Google Shape;2976;p29"/>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77" name="Google Shape;2977;p29"/>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78" name="Google Shape;2978;p29"/>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79" name="Google Shape;2979;p29"/>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80" name="Google Shape;2980;p29"/>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81" name="Google Shape;2981;p29"/>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82" name="Google Shape;2982;p29"/>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83" name="Google Shape;2983;p29"/>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2984" name="Google Shape;2984;p29"/>
            <p:cNvGrpSpPr/>
            <p:nvPr/>
          </p:nvGrpSpPr>
          <p:grpSpPr>
            <a:xfrm>
              <a:off x="576600" y="3074358"/>
              <a:ext cx="143400" cy="2454350"/>
              <a:chOff x="2436050" y="685625"/>
              <a:chExt cx="143400" cy="2454350"/>
            </a:xfrm>
          </p:grpSpPr>
          <p:grpSp>
            <p:nvGrpSpPr>
              <p:cNvPr id="2985" name="Google Shape;2985;p29"/>
              <p:cNvGrpSpPr/>
              <p:nvPr/>
            </p:nvGrpSpPr>
            <p:grpSpPr>
              <a:xfrm>
                <a:off x="2436050" y="685625"/>
                <a:ext cx="143400" cy="2454350"/>
                <a:chOff x="2436050" y="685625"/>
                <a:chExt cx="143400" cy="2454350"/>
              </a:xfrm>
            </p:grpSpPr>
            <p:sp>
              <p:nvSpPr>
                <p:cNvPr id="2986" name="Google Shape;2986;p29"/>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87" name="Google Shape;2987;p29"/>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88" name="Google Shape;2988;p29"/>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89" name="Google Shape;2989;p29"/>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90" name="Google Shape;2990;p29"/>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91" name="Google Shape;2991;p29"/>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92" name="Google Shape;2992;p29"/>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93" name="Google Shape;2993;p29"/>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94" name="Google Shape;2994;p29"/>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95" name="Google Shape;2995;p29"/>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96" name="Google Shape;2996;p29"/>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97" name="Google Shape;2997;p29"/>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2998" name="Google Shape;2998;p29"/>
              <p:cNvGrpSpPr/>
              <p:nvPr/>
            </p:nvGrpSpPr>
            <p:grpSpPr>
              <a:xfrm>
                <a:off x="2436050" y="685625"/>
                <a:ext cx="143400" cy="2454350"/>
                <a:chOff x="2436050" y="685625"/>
                <a:chExt cx="143400" cy="2454350"/>
              </a:xfrm>
            </p:grpSpPr>
            <p:sp>
              <p:nvSpPr>
                <p:cNvPr id="2999" name="Google Shape;2999;p29"/>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00" name="Google Shape;3000;p29"/>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01" name="Google Shape;3001;p29"/>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02" name="Google Shape;3002;p29"/>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03" name="Google Shape;3003;p29"/>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04" name="Google Shape;3004;p29"/>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05" name="Google Shape;3005;p29"/>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06" name="Google Shape;3006;p29"/>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07" name="Google Shape;3007;p29"/>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08" name="Google Shape;3008;p29"/>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09" name="Google Shape;3009;p29"/>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10" name="Google Shape;3010;p29"/>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3011" name="Google Shape;3011;p29"/>
            <p:cNvGrpSpPr/>
            <p:nvPr/>
          </p:nvGrpSpPr>
          <p:grpSpPr>
            <a:xfrm>
              <a:off x="8503375" y="-127789"/>
              <a:ext cx="143400" cy="2454350"/>
              <a:chOff x="2030200" y="685625"/>
              <a:chExt cx="143400" cy="2454350"/>
            </a:xfrm>
          </p:grpSpPr>
          <p:grpSp>
            <p:nvGrpSpPr>
              <p:cNvPr id="3012" name="Google Shape;3012;p29"/>
              <p:cNvGrpSpPr/>
              <p:nvPr/>
            </p:nvGrpSpPr>
            <p:grpSpPr>
              <a:xfrm>
                <a:off x="2030200" y="685625"/>
                <a:ext cx="143400" cy="2454350"/>
                <a:chOff x="2436050" y="685625"/>
                <a:chExt cx="143400" cy="2454350"/>
              </a:xfrm>
            </p:grpSpPr>
            <p:sp>
              <p:nvSpPr>
                <p:cNvPr id="3013" name="Google Shape;3013;p29"/>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14" name="Google Shape;3014;p29"/>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15" name="Google Shape;3015;p29"/>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16" name="Google Shape;3016;p29"/>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17" name="Google Shape;3017;p29"/>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18" name="Google Shape;3018;p29"/>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19" name="Google Shape;3019;p29"/>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20" name="Google Shape;3020;p29"/>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21" name="Google Shape;3021;p29"/>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22" name="Google Shape;3022;p29"/>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23" name="Google Shape;3023;p29"/>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24" name="Google Shape;3024;p29"/>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025" name="Google Shape;3025;p29"/>
              <p:cNvGrpSpPr/>
              <p:nvPr/>
            </p:nvGrpSpPr>
            <p:grpSpPr>
              <a:xfrm>
                <a:off x="2030200" y="685625"/>
                <a:ext cx="143400" cy="2454350"/>
                <a:chOff x="2436050" y="685625"/>
                <a:chExt cx="143400" cy="2454350"/>
              </a:xfrm>
            </p:grpSpPr>
            <p:sp>
              <p:nvSpPr>
                <p:cNvPr id="3026" name="Google Shape;3026;p29"/>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27" name="Google Shape;3027;p29"/>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28" name="Google Shape;3028;p29"/>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29" name="Google Shape;3029;p29"/>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30" name="Google Shape;3030;p29"/>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31" name="Google Shape;3031;p29"/>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32" name="Google Shape;3032;p29"/>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33" name="Google Shape;3033;p29"/>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34" name="Google Shape;3034;p29"/>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35" name="Google Shape;3035;p29"/>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36" name="Google Shape;3036;p29"/>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37" name="Google Shape;3037;p29"/>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3038" name="Google Shape;3038;p29"/>
            <p:cNvGrpSpPr/>
            <p:nvPr/>
          </p:nvGrpSpPr>
          <p:grpSpPr>
            <a:xfrm>
              <a:off x="8839325" y="2071400"/>
              <a:ext cx="143400" cy="2454350"/>
              <a:chOff x="2436050" y="685625"/>
              <a:chExt cx="143400" cy="2454350"/>
            </a:xfrm>
          </p:grpSpPr>
          <p:grpSp>
            <p:nvGrpSpPr>
              <p:cNvPr id="3039" name="Google Shape;3039;p29"/>
              <p:cNvGrpSpPr/>
              <p:nvPr/>
            </p:nvGrpSpPr>
            <p:grpSpPr>
              <a:xfrm>
                <a:off x="2436050" y="685625"/>
                <a:ext cx="143400" cy="2454350"/>
                <a:chOff x="2436050" y="685625"/>
                <a:chExt cx="143400" cy="2454350"/>
              </a:xfrm>
            </p:grpSpPr>
            <p:sp>
              <p:nvSpPr>
                <p:cNvPr id="3040" name="Google Shape;3040;p29"/>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41" name="Google Shape;3041;p29"/>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42" name="Google Shape;3042;p29"/>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43" name="Google Shape;3043;p29"/>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44" name="Google Shape;3044;p29"/>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45" name="Google Shape;3045;p29"/>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46" name="Google Shape;3046;p29"/>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47" name="Google Shape;3047;p29"/>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48" name="Google Shape;3048;p29"/>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49" name="Google Shape;3049;p29"/>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50" name="Google Shape;3050;p29"/>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51" name="Google Shape;3051;p29"/>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052" name="Google Shape;3052;p29"/>
              <p:cNvGrpSpPr/>
              <p:nvPr/>
            </p:nvGrpSpPr>
            <p:grpSpPr>
              <a:xfrm>
                <a:off x="2436050" y="685625"/>
                <a:ext cx="143400" cy="2454350"/>
                <a:chOff x="2436050" y="685625"/>
                <a:chExt cx="143400" cy="2454350"/>
              </a:xfrm>
            </p:grpSpPr>
            <p:sp>
              <p:nvSpPr>
                <p:cNvPr id="3053" name="Google Shape;3053;p29"/>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54" name="Google Shape;3054;p29"/>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55" name="Google Shape;3055;p29"/>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56" name="Google Shape;3056;p29"/>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57" name="Google Shape;3057;p29"/>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58" name="Google Shape;3058;p29"/>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59" name="Google Shape;3059;p29"/>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60" name="Google Shape;3060;p29"/>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61" name="Google Shape;3061;p29"/>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62" name="Google Shape;3062;p29"/>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63" name="Google Shape;3063;p29"/>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64" name="Google Shape;3064;p29"/>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0"/>
        <p:cNvGrpSpPr/>
        <p:nvPr/>
      </p:nvGrpSpPr>
      <p:grpSpPr>
        <a:xfrm>
          <a:off x="0" y="0"/>
          <a:ext cx="0" cy="0"/>
          <a:chOff x="0" y="0"/>
          <a:chExt cx="0" cy="0"/>
        </a:xfrm>
      </p:grpSpPr>
      <p:grpSp>
        <p:nvGrpSpPr>
          <p:cNvPr id="291" name="Google Shape;291;p5"/>
          <p:cNvGrpSpPr/>
          <p:nvPr/>
        </p:nvGrpSpPr>
        <p:grpSpPr>
          <a:xfrm>
            <a:off x="177725" y="-363653"/>
            <a:ext cx="8805040" cy="4729311"/>
            <a:chOff x="177725" y="-363653"/>
            <a:chExt cx="8805040" cy="4729311"/>
          </a:xfrm>
        </p:grpSpPr>
        <p:grpSp>
          <p:nvGrpSpPr>
            <p:cNvPr id="292" name="Google Shape;292;p5"/>
            <p:cNvGrpSpPr/>
            <p:nvPr/>
          </p:nvGrpSpPr>
          <p:grpSpPr>
            <a:xfrm>
              <a:off x="8839365" y="-363653"/>
              <a:ext cx="143400" cy="2454350"/>
              <a:chOff x="2436050" y="685625"/>
              <a:chExt cx="143400" cy="2454350"/>
            </a:xfrm>
          </p:grpSpPr>
          <p:grpSp>
            <p:nvGrpSpPr>
              <p:cNvPr id="293" name="Google Shape;293;p5"/>
              <p:cNvGrpSpPr/>
              <p:nvPr/>
            </p:nvGrpSpPr>
            <p:grpSpPr>
              <a:xfrm>
                <a:off x="2436050" y="685625"/>
                <a:ext cx="143400" cy="2454350"/>
                <a:chOff x="2436050" y="685625"/>
                <a:chExt cx="143400" cy="2454350"/>
              </a:xfrm>
            </p:grpSpPr>
            <p:sp>
              <p:nvSpPr>
                <p:cNvPr id="294" name="Google Shape;294;p5"/>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5" name="Google Shape;295;p5"/>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6" name="Google Shape;296;p5"/>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7" name="Google Shape;297;p5"/>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8" name="Google Shape;298;p5"/>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99" name="Google Shape;299;p5"/>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0" name="Google Shape;300;p5"/>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1" name="Google Shape;301;p5"/>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2" name="Google Shape;302;p5"/>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3" name="Google Shape;303;p5"/>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4" name="Google Shape;304;p5"/>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5" name="Google Shape;305;p5"/>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06" name="Google Shape;306;p5"/>
              <p:cNvGrpSpPr/>
              <p:nvPr/>
            </p:nvGrpSpPr>
            <p:grpSpPr>
              <a:xfrm>
                <a:off x="2436050" y="685625"/>
                <a:ext cx="143400" cy="2454350"/>
                <a:chOff x="2436050" y="685625"/>
                <a:chExt cx="143400" cy="2454350"/>
              </a:xfrm>
            </p:grpSpPr>
            <p:sp>
              <p:nvSpPr>
                <p:cNvPr id="307" name="Google Shape;307;p5"/>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8" name="Google Shape;308;p5"/>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9" name="Google Shape;309;p5"/>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0" name="Google Shape;310;p5"/>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1" name="Google Shape;311;p5"/>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2" name="Google Shape;312;p5"/>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3" name="Google Shape;313;p5"/>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4" name="Google Shape;314;p5"/>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5" name="Google Shape;315;p5"/>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6" name="Google Shape;316;p5"/>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7" name="Google Shape;317;p5"/>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8" name="Google Shape;318;p5"/>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319" name="Google Shape;319;p5"/>
            <p:cNvGrpSpPr/>
            <p:nvPr/>
          </p:nvGrpSpPr>
          <p:grpSpPr>
            <a:xfrm>
              <a:off x="177725" y="-345150"/>
              <a:ext cx="143400" cy="2454350"/>
              <a:chOff x="2030200" y="685625"/>
              <a:chExt cx="143400" cy="2454350"/>
            </a:xfrm>
          </p:grpSpPr>
          <p:grpSp>
            <p:nvGrpSpPr>
              <p:cNvPr id="320" name="Google Shape;320;p5"/>
              <p:cNvGrpSpPr/>
              <p:nvPr/>
            </p:nvGrpSpPr>
            <p:grpSpPr>
              <a:xfrm>
                <a:off x="2030200" y="685625"/>
                <a:ext cx="143400" cy="2454350"/>
                <a:chOff x="2436050" y="685625"/>
                <a:chExt cx="143400" cy="2454350"/>
              </a:xfrm>
            </p:grpSpPr>
            <p:sp>
              <p:nvSpPr>
                <p:cNvPr id="321" name="Google Shape;321;p5"/>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2" name="Google Shape;322;p5"/>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3" name="Google Shape;323;p5"/>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4" name="Google Shape;324;p5"/>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5" name="Google Shape;325;p5"/>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6" name="Google Shape;326;p5"/>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7" name="Google Shape;327;p5"/>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8" name="Google Shape;328;p5"/>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9" name="Google Shape;329;p5"/>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0" name="Google Shape;330;p5"/>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1" name="Google Shape;331;p5"/>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2" name="Google Shape;332;p5"/>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33" name="Google Shape;333;p5"/>
              <p:cNvGrpSpPr/>
              <p:nvPr/>
            </p:nvGrpSpPr>
            <p:grpSpPr>
              <a:xfrm>
                <a:off x="2030200" y="685625"/>
                <a:ext cx="143400" cy="2454350"/>
                <a:chOff x="2436050" y="685625"/>
                <a:chExt cx="143400" cy="2454350"/>
              </a:xfrm>
            </p:grpSpPr>
            <p:sp>
              <p:nvSpPr>
                <p:cNvPr id="334" name="Google Shape;334;p5"/>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5" name="Google Shape;335;p5"/>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6" name="Google Shape;336;p5"/>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7" name="Google Shape;337;p5"/>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8" name="Google Shape;338;p5"/>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39" name="Google Shape;339;p5"/>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0" name="Google Shape;340;p5"/>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1" name="Google Shape;341;p5"/>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2" name="Google Shape;342;p5"/>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3" name="Google Shape;343;p5"/>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4" name="Google Shape;344;p5"/>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5" name="Google Shape;345;p5"/>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346" name="Google Shape;346;p5"/>
            <p:cNvGrpSpPr/>
            <p:nvPr/>
          </p:nvGrpSpPr>
          <p:grpSpPr>
            <a:xfrm>
              <a:off x="8430900" y="1235251"/>
              <a:ext cx="143400" cy="2454350"/>
              <a:chOff x="2436050" y="685625"/>
              <a:chExt cx="143400" cy="2454350"/>
            </a:xfrm>
          </p:grpSpPr>
          <p:grpSp>
            <p:nvGrpSpPr>
              <p:cNvPr id="347" name="Google Shape;347;p5"/>
              <p:cNvGrpSpPr/>
              <p:nvPr/>
            </p:nvGrpSpPr>
            <p:grpSpPr>
              <a:xfrm>
                <a:off x="2436050" y="685625"/>
                <a:ext cx="143400" cy="2454350"/>
                <a:chOff x="2436050" y="685625"/>
                <a:chExt cx="143400" cy="2454350"/>
              </a:xfrm>
            </p:grpSpPr>
            <p:sp>
              <p:nvSpPr>
                <p:cNvPr id="348" name="Google Shape;348;p5"/>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9" name="Google Shape;349;p5"/>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50" name="Google Shape;350;p5"/>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51" name="Google Shape;351;p5"/>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52" name="Google Shape;352;p5"/>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53" name="Google Shape;353;p5"/>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54" name="Google Shape;354;p5"/>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55" name="Google Shape;355;p5"/>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56" name="Google Shape;356;p5"/>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57" name="Google Shape;357;p5"/>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58" name="Google Shape;358;p5"/>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59" name="Google Shape;359;p5"/>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60" name="Google Shape;360;p5"/>
              <p:cNvGrpSpPr/>
              <p:nvPr/>
            </p:nvGrpSpPr>
            <p:grpSpPr>
              <a:xfrm>
                <a:off x="2436050" y="685625"/>
                <a:ext cx="143400" cy="2454350"/>
                <a:chOff x="2436050" y="685625"/>
                <a:chExt cx="143400" cy="2454350"/>
              </a:xfrm>
            </p:grpSpPr>
            <p:sp>
              <p:nvSpPr>
                <p:cNvPr id="361" name="Google Shape;361;p5"/>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2" name="Google Shape;362;p5"/>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3" name="Google Shape;363;p5"/>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4" name="Google Shape;364;p5"/>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5" name="Google Shape;365;p5"/>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6" name="Google Shape;366;p5"/>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7" name="Google Shape;367;p5"/>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8" name="Google Shape;368;p5"/>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9" name="Google Shape;369;p5"/>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0" name="Google Shape;370;p5"/>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1" name="Google Shape;371;p5"/>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2" name="Google Shape;372;p5"/>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373" name="Google Shape;373;p5"/>
            <p:cNvGrpSpPr/>
            <p:nvPr/>
          </p:nvGrpSpPr>
          <p:grpSpPr>
            <a:xfrm>
              <a:off x="641525" y="1911308"/>
              <a:ext cx="143400" cy="2454350"/>
              <a:chOff x="2436050" y="685625"/>
              <a:chExt cx="143400" cy="2454350"/>
            </a:xfrm>
          </p:grpSpPr>
          <p:grpSp>
            <p:nvGrpSpPr>
              <p:cNvPr id="374" name="Google Shape;374;p5"/>
              <p:cNvGrpSpPr/>
              <p:nvPr/>
            </p:nvGrpSpPr>
            <p:grpSpPr>
              <a:xfrm>
                <a:off x="2436050" y="685625"/>
                <a:ext cx="143400" cy="2454350"/>
                <a:chOff x="2436050" y="685625"/>
                <a:chExt cx="143400" cy="2454350"/>
              </a:xfrm>
            </p:grpSpPr>
            <p:sp>
              <p:nvSpPr>
                <p:cNvPr id="375" name="Google Shape;375;p5"/>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6" name="Google Shape;376;p5"/>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7" name="Google Shape;377;p5"/>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8" name="Google Shape;378;p5"/>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9" name="Google Shape;379;p5"/>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0" name="Google Shape;380;p5"/>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1" name="Google Shape;381;p5"/>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2" name="Google Shape;382;p5"/>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3" name="Google Shape;383;p5"/>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4" name="Google Shape;384;p5"/>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5" name="Google Shape;385;p5"/>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6" name="Google Shape;386;p5"/>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87" name="Google Shape;387;p5"/>
              <p:cNvGrpSpPr/>
              <p:nvPr/>
            </p:nvGrpSpPr>
            <p:grpSpPr>
              <a:xfrm>
                <a:off x="2436050" y="685625"/>
                <a:ext cx="143400" cy="2454350"/>
                <a:chOff x="2436050" y="685625"/>
                <a:chExt cx="143400" cy="2454350"/>
              </a:xfrm>
            </p:grpSpPr>
            <p:sp>
              <p:nvSpPr>
                <p:cNvPr id="388" name="Google Shape;388;p5"/>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9" name="Google Shape;389;p5"/>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0" name="Google Shape;390;p5"/>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1" name="Google Shape;391;p5"/>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2" name="Google Shape;392;p5"/>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3" name="Google Shape;393;p5"/>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4" name="Google Shape;394;p5"/>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5" name="Google Shape;395;p5"/>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6" name="Google Shape;396;p5"/>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7" name="Google Shape;397;p5"/>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8" name="Google Shape;398;p5"/>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9" name="Google Shape;399;p5"/>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sp>
        <p:nvSpPr>
          <p:cNvPr id="400" name="Google Shape;400;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01" name="Google Shape;401;p5"/>
          <p:cNvSpPr txBox="1">
            <a:spLocks noGrp="1"/>
          </p:cNvSpPr>
          <p:nvPr>
            <p:ph type="subTitle" idx="1"/>
          </p:nvPr>
        </p:nvSpPr>
        <p:spPr>
          <a:xfrm>
            <a:off x="5055284" y="35428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02" name="Google Shape;402;p5"/>
          <p:cNvSpPr txBox="1">
            <a:spLocks noGrp="1"/>
          </p:cNvSpPr>
          <p:nvPr>
            <p:ph type="subTitle" idx="2"/>
          </p:nvPr>
        </p:nvSpPr>
        <p:spPr>
          <a:xfrm>
            <a:off x="1583300" y="35428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03" name="Google Shape;403;p5"/>
          <p:cNvSpPr txBox="1">
            <a:spLocks noGrp="1"/>
          </p:cNvSpPr>
          <p:nvPr>
            <p:ph type="subTitle" idx="3"/>
          </p:nvPr>
        </p:nvSpPr>
        <p:spPr>
          <a:xfrm>
            <a:off x="50552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Outfit"/>
              <a:buNone/>
              <a:defRPr sz="2400" b="1">
                <a:solidFill>
                  <a:schemeClr val="dk1"/>
                </a:solidFill>
                <a:latin typeface="Outfit"/>
                <a:ea typeface="Outfit"/>
                <a:cs typeface="Outfit"/>
                <a:sym typeface="Outfit"/>
              </a:defRPr>
            </a:lvl1pPr>
            <a:lvl2pPr lvl="1" algn="ctr" rtl="0">
              <a:lnSpc>
                <a:spcPct val="100000"/>
              </a:lnSpc>
              <a:spcBef>
                <a:spcPts val="0"/>
              </a:spcBef>
              <a:spcAft>
                <a:spcPts val="0"/>
              </a:spcAft>
              <a:buSzPts val="2400"/>
              <a:buFont typeface="Outfit"/>
              <a:buNone/>
              <a:defRPr sz="2400" b="1">
                <a:latin typeface="Outfit"/>
                <a:ea typeface="Outfit"/>
                <a:cs typeface="Outfit"/>
                <a:sym typeface="Outfit"/>
              </a:defRPr>
            </a:lvl2pPr>
            <a:lvl3pPr lvl="2" algn="ctr" rtl="0">
              <a:lnSpc>
                <a:spcPct val="100000"/>
              </a:lnSpc>
              <a:spcBef>
                <a:spcPts val="0"/>
              </a:spcBef>
              <a:spcAft>
                <a:spcPts val="0"/>
              </a:spcAft>
              <a:buSzPts val="2400"/>
              <a:buFont typeface="Outfit"/>
              <a:buNone/>
              <a:defRPr sz="2400" b="1">
                <a:latin typeface="Outfit"/>
                <a:ea typeface="Outfit"/>
                <a:cs typeface="Outfit"/>
                <a:sym typeface="Outfit"/>
              </a:defRPr>
            </a:lvl3pPr>
            <a:lvl4pPr lvl="3" algn="ctr" rtl="0">
              <a:lnSpc>
                <a:spcPct val="100000"/>
              </a:lnSpc>
              <a:spcBef>
                <a:spcPts val="0"/>
              </a:spcBef>
              <a:spcAft>
                <a:spcPts val="0"/>
              </a:spcAft>
              <a:buSzPts val="2400"/>
              <a:buFont typeface="Outfit"/>
              <a:buNone/>
              <a:defRPr sz="2400" b="1">
                <a:latin typeface="Outfit"/>
                <a:ea typeface="Outfit"/>
                <a:cs typeface="Outfit"/>
                <a:sym typeface="Outfit"/>
              </a:defRPr>
            </a:lvl4pPr>
            <a:lvl5pPr lvl="4" algn="ctr" rtl="0">
              <a:lnSpc>
                <a:spcPct val="100000"/>
              </a:lnSpc>
              <a:spcBef>
                <a:spcPts val="0"/>
              </a:spcBef>
              <a:spcAft>
                <a:spcPts val="0"/>
              </a:spcAft>
              <a:buSzPts val="2400"/>
              <a:buFont typeface="Outfit"/>
              <a:buNone/>
              <a:defRPr sz="2400" b="1">
                <a:latin typeface="Outfit"/>
                <a:ea typeface="Outfit"/>
                <a:cs typeface="Outfit"/>
                <a:sym typeface="Outfit"/>
              </a:defRPr>
            </a:lvl5pPr>
            <a:lvl6pPr lvl="5" algn="ctr" rtl="0">
              <a:lnSpc>
                <a:spcPct val="100000"/>
              </a:lnSpc>
              <a:spcBef>
                <a:spcPts val="0"/>
              </a:spcBef>
              <a:spcAft>
                <a:spcPts val="0"/>
              </a:spcAft>
              <a:buSzPts val="2400"/>
              <a:buFont typeface="Outfit"/>
              <a:buNone/>
              <a:defRPr sz="2400" b="1">
                <a:latin typeface="Outfit"/>
                <a:ea typeface="Outfit"/>
                <a:cs typeface="Outfit"/>
                <a:sym typeface="Outfit"/>
              </a:defRPr>
            </a:lvl6pPr>
            <a:lvl7pPr lvl="6" algn="ctr" rtl="0">
              <a:lnSpc>
                <a:spcPct val="100000"/>
              </a:lnSpc>
              <a:spcBef>
                <a:spcPts val="0"/>
              </a:spcBef>
              <a:spcAft>
                <a:spcPts val="0"/>
              </a:spcAft>
              <a:buSzPts val="2400"/>
              <a:buFont typeface="Outfit"/>
              <a:buNone/>
              <a:defRPr sz="2400" b="1">
                <a:latin typeface="Outfit"/>
                <a:ea typeface="Outfit"/>
                <a:cs typeface="Outfit"/>
                <a:sym typeface="Outfit"/>
              </a:defRPr>
            </a:lvl7pPr>
            <a:lvl8pPr lvl="7" algn="ctr" rtl="0">
              <a:lnSpc>
                <a:spcPct val="100000"/>
              </a:lnSpc>
              <a:spcBef>
                <a:spcPts val="0"/>
              </a:spcBef>
              <a:spcAft>
                <a:spcPts val="0"/>
              </a:spcAft>
              <a:buSzPts val="2400"/>
              <a:buFont typeface="Outfit"/>
              <a:buNone/>
              <a:defRPr sz="2400" b="1">
                <a:latin typeface="Outfit"/>
                <a:ea typeface="Outfit"/>
                <a:cs typeface="Outfit"/>
                <a:sym typeface="Outfit"/>
              </a:defRPr>
            </a:lvl8pPr>
            <a:lvl9pPr lvl="8" algn="ctr" rtl="0">
              <a:lnSpc>
                <a:spcPct val="100000"/>
              </a:lnSpc>
              <a:spcBef>
                <a:spcPts val="0"/>
              </a:spcBef>
              <a:spcAft>
                <a:spcPts val="0"/>
              </a:spcAft>
              <a:buSzPts val="2400"/>
              <a:buFont typeface="Outfit"/>
              <a:buNone/>
              <a:defRPr sz="2400" b="1">
                <a:latin typeface="Outfit"/>
                <a:ea typeface="Outfit"/>
                <a:cs typeface="Outfit"/>
                <a:sym typeface="Outfit"/>
              </a:defRPr>
            </a:lvl9pPr>
          </a:lstStyle>
          <a:p>
            <a:endParaRPr/>
          </a:p>
        </p:txBody>
      </p:sp>
      <p:sp>
        <p:nvSpPr>
          <p:cNvPr id="404" name="Google Shape;404;p5"/>
          <p:cNvSpPr txBox="1">
            <a:spLocks noGrp="1"/>
          </p:cNvSpPr>
          <p:nvPr>
            <p:ph type="subTitle" idx="4"/>
          </p:nvPr>
        </p:nvSpPr>
        <p:spPr>
          <a:xfrm>
            <a:off x="15830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Outfit"/>
              <a:buNone/>
              <a:defRPr sz="2400" b="1">
                <a:solidFill>
                  <a:schemeClr val="dk1"/>
                </a:solidFill>
                <a:latin typeface="Outfit"/>
                <a:ea typeface="Outfit"/>
                <a:cs typeface="Outfit"/>
                <a:sym typeface="Outfit"/>
              </a:defRPr>
            </a:lvl1pPr>
            <a:lvl2pPr lvl="1" algn="ctr" rtl="0">
              <a:lnSpc>
                <a:spcPct val="100000"/>
              </a:lnSpc>
              <a:spcBef>
                <a:spcPts val="0"/>
              </a:spcBef>
              <a:spcAft>
                <a:spcPts val="0"/>
              </a:spcAft>
              <a:buSzPts val="2400"/>
              <a:buFont typeface="Outfit"/>
              <a:buNone/>
              <a:defRPr sz="2400" b="1">
                <a:latin typeface="Outfit"/>
                <a:ea typeface="Outfit"/>
                <a:cs typeface="Outfit"/>
                <a:sym typeface="Outfit"/>
              </a:defRPr>
            </a:lvl2pPr>
            <a:lvl3pPr lvl="2" algn="ctr" rtl="0">
              <a:lnSpc>
                <a:spcPct val="100000"/>
              </a:lnSpc>
              <a:spcBef>
                <a:spcPts val="0"/>
              </a:spcBef>
              <a:spcAft>
                <a:spcPts val="0"/>
              </a:spcAft>
              <a:buSzPts val="2400"/>
              <a:buFont typeface="Outfit"/>
              <a:buNone/>
              <a:defRPr sz="2400" b="1">
                <a:latin typeface="Outfit"/>
                <a:ea typeface="Outfit"/>
                <a:cs typeface="Outfit"/>
                <a:sym typeface="Outfit"/>
              </a:defRPr>
            </a:lvl3pPr>
            <a:lvl4pPr lvl="3" algn="ctr" rtl="0">
              <a:lnSpc>
                <a:spcPct val="100000"/>
              </a:lnSpc>
              <a:spcBef>
                <a:spcPts val="0"/>
              </a:spcBef>
              <a:spcAft>
                <a:spcPts val="0"/>
              </a:spcAft>
              <a:buSzPts val="2400"/>
              <a:buFont typeface="Outfit"/>
              <a:buNone/>
              <a:defRPr sz="2400" b="1">
                <a:latin typeface="Outfit"/>
                <a:ea typeface="Outfit"/>
                <a:cs typeface="Outfit"/>
                <a:sym typeface="Outfit"/>
              </a:defRPr>
            </a:lvl4pPr>
            <a:lvl5pPr lvl="4" algn="ctr" rtl="0">
              <a:lnSpc>
                <a:spcPct val="100000"/>
              </a:lnSpc>
              <a:spcBef>
                <a:spcPts val="0"/>
              </a:spcBef>
              <a:spcAft>
                <a:spcPts val="0"/>
              </a:spcAft>
              <a:buSzPts val="2400"/>
              <a:buFont typeface="Outfit"/>
              <a:buNone/>
              <a:defRPr sz="2400" b="1">
                <a:latin typeface="Outfit"/>
                <a:ea typeface="Outfit"/>
                <a:cs typeface="Outfit"/>
                <a:sym typeface="Outfit"/>
              </a:defRPr>
            </a:lvl5pPr>
            <a:lvl6pPr lvl="5" algn="ctr" rtl="0">
              <a:lnSpc>
                <a:spcPct val="100000"/>
              </a:lnSpc>
              <a:spcBef>
                <a:spcPts val="0"/>
              </a:spcBef>
              <a:spcAft>
                <a:spcPts val="0"/>
              </a:spcAft>
              <a:buSzPts val="2400"/>
              <a:buFont typeface="Outfit"/>
              <a:buNone/>
              <a:defRPr sz="2400" b="1">
                <a:latin typeface="Outfit"/>
                <a:ea typeface="Outfit"/>
                <a:cs typeface="Outfit"/>
                <a:sym typeface="Outfit"/>
              </a:defRPr>
            </a:lvl6pPr>
            <a:lvl7pPr lvl="6" algn="ctr" rtl="0">
              <a:lnSpc>
                <a:spcPct val="100000"/>
              </a:lnSpc>
              <a:spcBef>
                <a:spcPts val="0"/>
              </a:spcBef>
              <a:spcAft>
                <a:spcPts val="0"/>
              </a:spcAft>
              <a:buSzPts val="2400"/>
              <a:buFont typeface="Outfit"/>
              <a:buNone/>
              <a:defRPr sz="2400" b="1">
                <a:latin typeface="Outfit"/>
                <a:ea typeface="Outfit"/>
                <a:cs typeface="Outfit"/>
                <a:sym typeface="Outfit"/>
              </a:defRPr>
            </a:lvl7pPr>
            <a:lvl8pPr lvl="7" algn="ctr" rtl="0">
              <a:lnSpc>
                <a:spcPct val="100000"/>
              </a:lnSpc>
              <a:spcBef>
                <a:spcPts val="0"/>
              </a:spcBef>
              <a:spcAft>
                <a:spcPts val="0"/>
              </a:spcAft>
              <a:buSzPts val="2400"/>
              <a:buFont typeface="Outfit"/>
              <a:buNone/>
              <a:defRPr sz="2400" b="1">
                <a:latin typeface="Outfit"/>
                <a:ea typeface="Outfit"/>
                <a:cs typeface="Outfit"/>
                <a:sym typeface="Outfit"/>
              </a:defRPr>
            </a:lvl8pPr>
            <a:lvl9pPr lvl="8" algn="ctr" rtl="0">
              <a:lnSpc>
                <a:spcPct val="100000"/>
              </a:lnSpc>
              <a:spcBef>
                <a:spcPts val="0"/>
              </a:spcBef>
              <a:spcAft>
                <a:spcPts val="0"/>
              </a:spcAft>
              <a:buSzPts val="2400"/>
              <a:buFont typeface="Outfit"/>
              <a:buNone/>
              <a:defRPr sz="2400" b="1">
                <a:latin typeface="Outfit"/>
                <a:ea typeface="Outfit"/>
                <a:cs typeface="Outfit"/>
                <a:sym typeface="Outfit"/>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065"/>
        <p:cNvGrpSpPr/>
        <p:nvPr/>
      </p:nvGrpSpPr>
      <p:grpSpPr>
        <a:xfrm>
          <a:off x="0" y="0"/>
          <a:ext cx="0" cy="0"/>
          <a:chOff x="0" y="0"/>
          <a:chExt cx="0" cy="0"/>
        </a:xfrm>
      </p:grpSpPr>
      <p:grpSp>
        <p:nvGrpSpPr>
          <p:cNvPr id="3066" name="Google Shape;3066;p30"/>
          <p:cNvGrpSpPr/>
          <p:nvPr/>
        </p:nvGrpSpPr>
        <p:grpSpPr>
          <a:xfrm>
            <a:off x="177725" y="-1044592"/>
            <a:ext cx="8709000" cy="5947392"/>
            <a:chOff x="177725" y="-1044592"/>
            <a:chExt cx="8709000" cy="5947392"/>
          </a:xfrm>
        </p:grpSpPr>
        <p:grpSp>
          <p:nvGrpSpPr>
            <p:cNvPr id="3067" name="Google Shape;3067;p30"/>
            <p:cNvGrpSpPr/>
            <p:nvPr/>
          </p:nvGrpSpPr>
          <p:grpSpPr>
            <a:xfrm>
              <a:off x="8743325" y="-363653"/>
              <a:ext cx="143400" cy="2454350"/>
              <a:chOff x="2436050" y="685625"/>
              <a:chExt cx="143400" cy="2454350"/>
            </a:xfrm>
          </p:grpSpPr>
          <p:grpSp>
            <p:nvGrpSpPr>
              <p:cNvPr id="3068" name="Google Shape;3068;p30"/>
              <p:cNvGrpSpPr/>
              <p:nvPr/>
            </p:nvGrpSpPr>
            <p:grpSpPr>
              <a:xfrm>
                <a:off x="2436050" y="685625"/>
                <a:ext cx="143400" cy="2454350"/>
                <a:chOff x="2436050" y="685625"/>
                <a:chExt cx="143400" cy="2454350"/>
              </a:xfrm>
            </p:grpSpPr>
            <p:sp>
              <p:nvSpPr>
                <p:cNvPr id="3069" name="Google Shape;3069;p30"/>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70" name="Google Shape;3070;p30"/>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71" name="Google Shape;3071;p30"/>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72" name="Google Shape;3072;p30"/>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73" name="Google Shape;3073;p30"/>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74" name="Google Shape;3074;p30"/>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75" name="Google Shape;3075;p30"/>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76" name="Google Shape;3076;p30"/>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77" name="Google Shape;3077;p30"/>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78" name="Google Shape;3078;p30"/>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79" name="Google Shape;3079;p30"/>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80" name="Google Shape;3080;p30"/>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081" name="Google Shape;3081;p30"/>
              <p:cNvGrpSpPr/>
              <p:nvPr/>
            </p:nvGrpSpPr>
            <p:grpSpPr>
              <a:xfrm>
                <a:off x="2436050" y="685625"/>
                <a:ext cx="143400" cy="2454350"/>
                <a:chOff x="2436050" y="685625"/>
                <a:chExt cx="143400" cy="2454350"/>
              </a:xfrm>
            </p:grpSpPr>
            <p:sp>
              <p:nvSpPr>
                <p:cNvPr id="3082" name="Google Shape;3082;p30"/>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83" name="Google Shape;3083;p30"/>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84" name="Google Shape;3084;p30"/>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85" name="Google Shape;3085;p30"/>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86" name="Google Shape;3086;p30"/>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87" name="Google Shape;3087;p30"/>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88" name="Google Shape;3088;p30"/>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89" name="Google Shape;3089;p30"/>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90" name="Google Shape;3090;p30"/>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91" name="Google Shape;3091;p30"/>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92" name="Google Shape;3092;p30"/>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93" name="Google Shape;3093;p30"/>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3094" name="Google Shape;3094;p30"/>
            <p:cNvGrpSpPr/>
            <p:nvPr/>
          </p:nvGrpSpPr>
          <p:grpSpPr>
            <a:xfrm>
              <a:off x="177725" y="-345150"/>
              <a:ext cx="143400" cy="2454350"/>
              <a:chOff x="2030200" y="685625"/>
              <a:chExt cx="143400" cy="2454350"/>
            </a:xfrm>
          </p:grpSpPr>
          <p:grpSp>
            <p:nvGrpSpPr>
              <p:cNvPr id="3095" name="Google Shape;3095;p30"/>
              <p:cNvGrpSpPr/>
              <p:nvPr/>
            </p:nvGrpSpPr>
            <p:grpSpPr>
              <a:xfrm>
                <a:off x="2030200" y="685625"/>
                <a:ext cx="143400" cy="2454350"/>
                <a:chOff x="2436050" y="685625"/>
                <a:chExt cx="143400" cy="2454350"/>
              </a:xfrm>
            </p:grpSpPr>
            <p:sp>
              <p:nvSpPr>
                <p:cNvPr id="3096" name="Google Shape;3096;p30"/>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97" name="Google Shape;3097;p30"/>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98" name="Google Shape;3098;p30"/>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99" name="Google Shape;3099;p30"/>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00" name="Google Shape;3100;p30"/>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01" name="Google Shape;3101;p30"/>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02" name="Google Shape;3102;p30"/>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03" name="Google Shape;3103;p30"/>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04" name="Google Shape;3104;p30"/>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05" name="Google Shape;3105;p30"/>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06" name="Google Shape;3106;p30"/>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07" name="Google Shape;3107;p30"/>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108" name="Google Shape;3108;p30"/>
              <p:cNvGrpSpPr/>
              <p:nvPr/>
            </p:nvGrpSpPr>
            <p:grpSpPr>
              <a:xfrm>
                <a:off x="2030200" y="685625"/>
                <a:ext cx="143400" cy="2454350"/>
                <a:chOff x="2436050" y="685625"/>
                <a:chExt cx="143400" cy="2454350"/>
              </a:xfrm>
            </p:grpSpPr>
            <p:sp>
              <p:nvSpPr>
                <p:cNvPr id="3109" name="Google Shape;3109;p30"/>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10" name="Google Shape;3110;p30"/>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11" name="Google Shape;3111;p30"/>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12" name="Google Shape;3112;p30"/>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13" name="Google Shape;3113;p30"/>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14" name="Google Shape;3114;p30"/>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15" name="Google Shape;3115;p30"/>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16" name="Google Shape;3116;p30"/>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17" name="Google Shape;3117;p30"/>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18" name="Google Shape;3118;p30"/>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19" name="Google Shape;3119;p30"/>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20" name="Google Shape;3120;p30"/>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3121" name="Google Shape;3121;p30"/>
            <p:cNvGrpSpPr/>
            <p:nvPr/>
          </p:nvGrpSpPr>
          <p:grpSpPr>
            <a:xfrm>
              <a:off x="8430900" y="2149651"/>
              <a:ext cx="143400" cy="2454350"/>
              <a:chOff x="2436050" y="685625"/>
              <a:chExt cx="143400" cy="2454350"/>
            </a:xfrm>
          </p:grpSpPr>
          <p:grpSp>
            <p:nvGrpSpPr>
              <p:cNvPr id="3122" name="Google Shape;3122;p30"/>
              <p:cNvGrpSpPr/>
              <p:nvPr/>
            </p:nvGrpSpPr>
            <p:grpSpPr>
              <a:xfrm>
                <a:off x="2436050" y="685625"/>
                <a:ext cx="143400" cy="2454350"/>
                <a:chOff x="2436050" y="685625"/>
                <a:chExt cx="143400" cy="2454350"/>
              </a:xfrm>
            </p:grpSpPr>
            <p:sp>
              <p:nvSpPr>
                <p:cNvPr id="3123" name="Google Shape;3123;p30"/>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24" name="Google Shape;3124;p30"/>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25" name="Google Shape;3125;p30"/>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26" name="Google Shape;3126;p30"/>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27" name="Google Shape;3127;p30"/>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28" name="Google Shape;3128;p30"/>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29" name="Google Shape;3129;p30"/>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30" name="Google Shape;3130;p30"/>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31" name="Google Shape;3131;p30"/>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32" name="Google Shape;3132;p30"/>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33" name="Google Shape;3133;p30"/>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34" name="Google Shape;3134;p30"/>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135" name="Google Shape;3135;p30"/>
              <p:cNvGrpSpPr/>
              <p:nvPr/>
            </p:nvGrpSpPr>
            <p:grpSpPr>
              <a:xfrm>
                <a:off x="2436050" y="685625"/>
                <a:ext cx="143400" cy="2454350"/>
                <a:chOff x="2436050" y="685625"/>
                <a:chExt cx="143400" cy="2454350"/>
              </a:xfrm>
            </p:grpSpPr>
            <p:sp>
              <p:nvSpPr>
                <p:cNvPr id="3136" name="Google Shape;3136;p30"/>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37" name="Google Shape;3137;p30"/>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38" name="Google Shape;3138;p30"/>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39" name="Google Shape;3139;p30"/>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40" name="Google Shape;3140;p30"/>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41" name="Google Shape;3141;p30"/>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42" name="Google Shape;3142;p30"/>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43" name="Google Shape;3143;p30"/>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44" name="Google Shape;3144;p30"/>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45" name="Google Shape;3145;p30"/>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46" name="Google Shape;3146;p30"/>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47" name="Google Shape;3147;p30"/>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3148" name="Google Shape;3148;p30"/>
            <p:cNvGrpSpPr/>
            <p:nvPr/>
          </p:nvGrpSpPr>
          <p:grpSpPr>
            <a:xfrm>
              <a:off x="569825" y="-1044592"/>
              <a:ext cx="143400" cy="2454350"/>
              <a:chOff x="2436050" y="685625"/>
              <a:chExt cx="143400" cy="2454350"/>
            </a:xfrm>
          </p:grpSpPr>
          <p:grpSp>
            <p:nvGrpSpPr>
              <p:cNvPr id="3149" name="Google Shape;3149;p30"/>
              <p:cNvGrpSpPr/>
              <p:nvPr/>
            </p:nvGrpSpPr>
            <p:grpSpPr>
              <a:xfrm>
                <a:off x="2436050" y="685625"/>
                <a:ext cx="143400" cy="2454350"/>
                <a:chOff x="2436050" y="685625"/>
                <a:chExt cx="143400" cy="2454350"/>
              </a:xfrm>
            </p:grpSpPr>
            <p:sp>
              <p:nvSpPr>
                <p:cNvPr id="3150" name="Google Shape;3150;p30"/>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51" name="Google Shape;3151;p30"/>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52" name="Google Shape;3152;p30"/>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53" name="Google Shape;3153;p30"/>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54" name="Google Shape;3154;p30"/>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55" name="Google Shape;3155;p30"/>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56" name="Google Shape;3156;p30"/>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57" name="Google Shape;3157;p30"/>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58" name="Google Shape;3158;p30"/>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59" name="Google Shape;3159;p30"/>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60" name="Google Shape;3160;p30"/>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61" name="Google Shape;3161;p30"/>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162" name="Google Shape;3162;p30"/>
              <p:cNvGrpSpPr/>
              <p:nvPr/>
            </p:nvGrpSpPr>
            <p:grpSpPr>
              <a:xfrm>
                <a:off x="2436050" y="685625"/>
                <a:ext cx="143400" cy="2454350"/>
                <a:chOff x="2436050" y="685625"/>
                <a:chExt cx="143400" cy="2454350"/>
              </a:xfrm>
            </p:grpSpPr>
            <p:sp>
              <p:nvSpPr>
                <p:cNvPr id="3163" name="Google Shape;3163;p30"/>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64" name="Google Shape;3164;p30"/>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65" name="Google Shape;3165;p30"/>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66" name="Google Shape;3166;p30"/>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67" name="Google Shape;3167;p30"/>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68" name="Google Shape;3168;p30"/>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69" name="Google Shape;3169;p30"/>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70" name="Google Shape;3170;p30"/>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71" name="Google Shape;3171;p30"/>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72" name="Google Shape;3172;p30"/>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73" name="Google Shape;3173;p30"/>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74" name="Google Shape;3174;p30"/>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3175" name="Google Shape;3175;p30"/>
            <p:cNvGrpSpPr/>
            <p:nvPr/>
          </p:nvGrpSpPr>
          <p:grpSpPr>
            <a:xfrm>
              <a:off x="321125" y="2448450"/>
              <a:ext cx="143400" cy="2454350"/>
              <a:chOff x="2030200" y="685625"/>
              <a:chExt cx="143400" cy="2454350"/>
            </a:xfrm>
          </p:grpSpPr>
          <p:grpSp>
            <p:nvGrpSpPr>
              <p:cNvPr id="3176" name="Google Shape;3176;p30"/>
              <p:cNvGrpSpPr/>
              <p:nvPr/>
            </p:nvGrpSpPr>
            <p:grpSpPr>
              <a:xfrm>
                <a:off x="2030200" y="685625"/>
                <a:ext cx="143400" cy="2454350"/>
                <a:chOff x="2436050" y="685625"/>
                <a:chExt cx="143400" cy="2454350"/>
              </a:xfrm>
            </p:grpSpPr>
            <p:sp>
              <p:nvSpPr>
                <p:cNvPr id="3177" name="Google Shape;3177;p30"/>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78" name="Google Shape;3178;p30"/>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79" name="Google Shape;3179;p30"/>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80" name="Google Shape;3180;p30"/>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81" name="Google Shape;3181;p30"/>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82" name="Google Shape;3182;p30"/>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83" name="Google Shape;3183;p30"/>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84" name="Google Shape;3184;p30"/>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85" name="Google Shape;3185;p30"/>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86" name="Google Shape;3186;p30"/>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87" name="Google Shape;3187;p30"/>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88" name="Google Shape;3188;p30"/>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189" name="Google Shape;3189;p30"/>
              <p:cNvGrpSpPr/>
              <p:nvPr/>
            </p:nvGrpSpPr>
            <p:grpSpPr>
              <a:xfrm>
                <a:off x="2030200" y="685625"/>
                <a:ext cx="143400" cy="2454350"/>
                <a:chOff x="2436050" y="685625"/>
                <a:chExt cx="143400" cy="2454350"/>
              </a:xfrm>
            </p:grpSpPr>
            <p:sp>
              <p:nvSpPr>
                <p:cNvPr id="3190" name="Google Shape;3190;p30"/>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91" name="Google Shape;3191;p30"/>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92" name="Google Shape;3192;p30"/>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93" name="Google Shape;3193;p30"/>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94" name="Google Shape;3194;p30"/>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95" name="Google Shape;3195;p30"/>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96" name="Google Shape;3196;p30"/>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97" name="Google Shape;3197;p30"/>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98" name="Google Shape;3198;p30"/>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99" name="Google Shape;3199;p30"/>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00" name="Google Shape;3200;p30"/>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01" name="Google Shape;3201;p30"/>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5"/>
        <p:cNvGrpSpPr/>
        <p:nvPr/>
      </p:nvGrpSpPr>
      <p:grpSpPr>
        <a:xfrm>
          <a:off x="0" y="0"/>
          <a:ext cx="0" cy="0"/>
          <a:chOff x="0" y="0"/>
          <a:chExt cx="0" cy="0"/>
        </a:xfrm>
      </p:grpSpPr>
      <p:sp>
        <p:nvSpPr>
          <p:cNvPr id="406" name="Google Shape;406;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07" name="Google Shape;407;p6"/>
          <p:cNvGrpSpPr/>
          <p:nvPr/>
        </p:nvGrpSpPr>
        <p:grpSpPr>
          <a:xfrm>
            <a:off x="192925" y="-363653"/>
            <a:ext cx="8693800" cy="5682453"/>
            <a:chOff x="192925" y="-363653"/>
            <a:chExt cx="8693800" cy="5682453"/>
          </a:xfrm>
        </p:grpSpPr>
        <p:grpSp>
          <p:nvGrpSpPr>
            <p:cNvPr id="408" name="Google Shape;408;p6"/>
            <p:cNvGrpSpPr/>
            <p:nvPr/>
          </p:nvGrpSpPr>
          <p:grpSpPr>
            <a:xfrm>
              <a:off x="8743325" y="-363653"/>
              <a:ext cx="143400" cy="2454350"/>
              <a:chOff x="2436050" y="685625"/>
              <a:chExt cx="143400" cy="2454350"/>
            </a:xfrm>
          </p:grpSpPr>
          <p:grpSp>
            <p:nvGrpSpPr>
              <p:cNvPr id="409" name="Google Shape;409;p6"/>
              <p:cNvGrpSpPr/>
              <p:nvPr/>
            </p:nvGrpSpPr>
            <p:grpSpPr>
              <a:xfrm>
                <a:off x="2436050" y="685625"/>
                <a:ext cx="143400" cy="2454350"/>
                <a:chOff x="2436050" y="685625"/>
                <a:chExt cx="143400" cy="2454350"/>
              </a:xfrm>
            </p:grpSpPr>
            <p:sp>
              <p:nvSpPr>
                <p:cNvPr id="410" name="Google Shape;410;p6"/>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11" name="Google Shape;411;p6"/>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12" name="Google Shape;412;p6"/>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13" name="Google Shape;413;p6"/>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14" name="Google Shape;414;p6"/>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15" name="Google Shape;415;p6"/>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16" name="Google Shape;416;p6"/>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17" name="Google Shape;417;p6"/>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18" name="Google Shape;418;p6"/>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19" name="Google Shape;419;p6"/>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20" name="Google Shape;420;p6"/>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21" name="Google Shape;421;p6"/>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422" name="Google Shape;422;p6"/>
              <p:cNvGrpSpPr/>
              <p:nvPr/>
            </p:nvGrpSpPr>
            <p:grpSpPr>
              <a:xfrm>
                <a:off x="2436050" y="685625"/>
                <a:ext cx="143400" cy="2454350"/>
                <a:chOff x="2436050" y="685625"/>
                <a:chExt cx="143400" cy="2454350"/>
              </a:xfrm>
            </p:grpSpPr>
            <p:sp>
              <p:nvSpPr>
                <p:cNvPr id="423" name="Google Shape;423;p6"/>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24" name="Google Shape;424;p6"/>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25" name="Google Shape;425;p6"/>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26" name="Google Shape;426;p6"/>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27" name="Google Shape;427;p6"/>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28" name="Google Shape;428;p6"/>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29" name="Google Shape;429;p6"/>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0" name="Google Shape;430;p6"/>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1" name="Google Shape;431;p6"/>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2" name="Google Shape;432;p6"/>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3" name="Google Shape;433;p6"/>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4" name="Google Shape;434;p6"/>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435" name="Google Shape;435;p6"/>
            <p:cNvGrpSpPr/>
            <p:nvPr/>
          </p:nvGrpSpPr>
          <p:grpSpPr>
            <a:xfrm>
              <a:off x="192925" y="2864450"/>
              <a:ext cx="143400" cy="2454350"/>
              <a:chOff x="2030200" y="685625"/>
              <a:chExt cx="143400" cy="2454350"/>
            </a:xfrm>
          </p:grpSpPr>
          <p:grpSp>
            <p:nvGrpSpPr>
              <p:cNvPr id="436" name="Google Shape;436;p6"/>
              <p:cNvGrpSpPr/>
              <p:nvPr/>
            </p:nvGrpSpPr>
            <p:grpSpPr>
              <a:xfrm>
                <a:off x="2030200" y="685625"/>
                <a:ext cx="143400" cy="2454350"/>
                <a:chOff x="2436050" y="685625"/>
                <a:chExt cx="143400" cy="2454350"/>
              </a:xfrm>
            </p:grpSpPr>
            <p:sp>
              <p:nvSpPr>
                <p:cNvPr id="437" name="Google Shape;437;p6"/>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8" name="Google Shape;438;p6"/>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9" name="Google Shape;439;p6"/>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40" name="Google Shape;440;p6"/>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41" name="Google Shape;441;p6"/>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42" name="Google Shape;442;p6"/>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43" name="Google Shape;443;p6"/>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44" name="Google Shape;444;p6"/>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45" name="Google Shape;445;p6"/>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46" name="Google Shape;446;p6"/>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47" name="Google Shape;447;p6"/>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48" name="Google Shape;448;p6"/>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449" name="Google Shape;449;p6"/>
              <p:cNvGrpSpPr/>
              <p:nvPr/>
            </p:nvGrpSpPr>
            <p:grpSpPr>
              <a:xfrm>
                <a:off x="2030200" y="685625"/>
                <a:ext cx="143400" cy="2454350"/>
                <a:chOff x="2436050" y="685625"/>
                <a:chExt cx="143400" cy="2454350"/>
              </a:xfrm>
            </p:grpSpPr>
            <p:sp>
              <p:nvSpPr>
                <p:cNvPr id="450" name="Google Shape;450;p6"/>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51" name="Google Shape;451;p6"/>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52" name="Google Shape;452;p6"/>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53" name="Google Shape;453;p6"/>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54" name="Google Shape;454;p6"/>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55" name="Google Shape;455;p6"/>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56" name="Google Shape;456;p6"/>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57" name="Google Shape;457;p6"/>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58" name="Google Shape;458;p6"/>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59" name="Google Shape;459;p6"/>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60" name="Google Shape;460;p6"/>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61" name="Google Shape;461;p6"/>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462" name="Google Shape;462;p6"/>
            <p:cNvGrpSpPr/>
            <p:nvPr/>
          </p:nvGrpSpPr>
          <p:grpSpPr>
            <a:xfrm>
              <a:off x="456463" y="108976"/>
              <a:ext cx="143400" cy="2454350"/>
              <a:chOff x="2436050" y="685625"/>
              <a:chExt cx="143400" cy="2454350"/>
            </a:xfrm>
          </p:grpSpPr>
          <p:grpSp>
            <p:nvGrpSpPr>
              <p:cNvPr id="463" name="Google Shape;463;p6"/>
              <p:cNvGrpSpPr/>
              <p:nvPr/>
            </p:nvGrpSpPr>
            <p:grpSpPr>
              <a:xfrm>
                <a:off x="2436050" y="685625"/>
                <a:ext cx="143400" cy="2454350"/>
                <a:chOff x="2436050" y="685625"/>
                <a:chExt cx="143400" cy="2454350"/>
              </a:xfrm>
            </p:grpSpPr>
            <p:sp>
              <p:nvSpPr>
                <p:cNvPr id="464" name="Google Shape;464;p6"/>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65" name="Google Shape;465;p6"/>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66" name="Google Shape;466;p6"/>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67" name="Google Shape;467;p6"/>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68" name="Google Shape;468;p6"/>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69" name="Google Shape;469;p6"/>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70" name="Google Shape;470;p6"/>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71" name="Google Shape;471;p6"/>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72" name="Google Shape;472;p6"/>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73" name="Google Shape;473;p6"/>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74" name="Google Shape;474;p6"/>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75" name="Google Shape;475;p6"/>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476" name="Google Shape;476;p6"/>
              <p:cNvGrpSpPr/>
              <p:nvPr/>
            </p:nvGrpSpPr>
            <p:grpSpPr>
              <a:xfrm>
                <a:off x="2436050" y="685625"/>
                <a:ext cx="143400" cy="2454350"/>
                <a:chOff x="2436050" y="685625"/>
                <a:chExt cx="143400" cy="2454350"/>
              </a:xfrm>
            </p:grpSpPr>
            <p:sp>
              <p:nvSpPr>
                <p:cNvPr id="477" name="Google Shape;477;p6"/>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78" name="Google Shape;478;p6"/>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79" name="Google Shape;479;p6"/>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0" name="Google Shape;480;p6"/>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1" name="Google Shape;481;p6"/>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2" name="Google Shape;482;p6"/>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3" name="Google Shape;483;p6"/>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4" name="Google Shape;484;p6"/>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5" name="Google Shape;485;p6"/>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6" name="Google Shape;486;p6"/>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7" name="Google Shape;487;p6"/>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88" name="Google Shape;488;p6"/>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28"/>
        <p:cNvGrpSpPr/>
        <p:nvPr/>
      </p:nvGrpSpPr>
      <p:grpSpPr>
        <a:xfrm>
          <a:off x="0" y="0"/>
          <a:ext cx="0" cy="0"/>
          <a:chOff x="0" y="0"/>
          <a:chExt cx="0" cy="0"/>
        </a:xfrm>
      </p:grpSpPr>
      <p:sp>
        <p:nvSpPr>
          <p:cNvPr id="629" name="Google Shape;629;p8"/>
          <p:cNvSpPr txBox="1">
            <a:spLocks noGrp="1"/>
          </p:cNvSpPr>
          <p:nvPr>
            <p:ph type="title"/>
          </p:nvPr>
        </p:nvSpPr>
        <p:spPr>
          <a:xfrm>
            <a:off x="2320050" y="1643850"/>
            <a:ext cx="4503900" cy="1855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630" name="Google Shape;630;p8"/>
          <p:cNvGrpSpPr/>
          <p:nvPr/>
        </p:nvGrpSpPr>
        <p:grpSpPr>
          <a:xfrm>
            <a:off x="325300" y="1597900"/>
            <a:ext cx="8303400" cy="3006100"/>
            <a:chOff x="325300" y="1597900"/>
            <a:chExt cx="8303400" cy="3006100"/>
          </a:xfrm>
        </p:grpSpPr>
        <p:grpSp>
          <p:nvGrpSpPr>
            <p:cNvPr id="631" name="Google Shape;631;p8"/>
            <p:cNvGrpSpPr/>
            <p:nvPr/>
          </p:nvGrpSpPr>
          <p:grpSpPr>
            <a:xfrm>
              <a:off x="325300" y="1597900"/>
              <a:ext cx="143400" cy="2454350"/>
              <a:chOff x="2436050" y="685625"/>
              <a:chExt cx="143400" cy="2454350"/>
            </a:xfrm>
          </p:grpSpPr>
          <p:grpSp>
            <p:nvGrpSpPr>
              <p:cNvPr id="632" name="Google Shape;632;p8"/>
              <p:cNvGrpSpPr/>
              <p:nvPr/>
            </p:nvGrpSpPr>
            <p:grpSpPr>
              <a:xfrm>
                <a:off x="2436050" y="685625"/>
                <a:ext cx="143400" cy="2454350"/>
                <a:chOff x="2436050" y="685625"/>
                <a:chExt cx="143400" cy="2454350"/>
              </a:xfrm>
            </p:grpSpPr>
            <p:sp>
              <p:nvSpPr>
                <p:cNvPr id="633" name="Google Shape;633;p8"/>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4" name="Google Shape;634;p8"/>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5" name="Google Shape;635;p8"/>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6" name="Google Shape;636;p8"/>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7" name="Google Shape;637;p8"/>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8" name="Google Shape;638;p8"/>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39" name="Google Shape;639;p8"/>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0" name="Google Shape;640;p8"/>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1" name="Google Shape;641;p8"/>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2" name="Google Shape;642;p8"/>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3" name="Google Shape;643;p8"/>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4" name="Google Shape;644;p8"/>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645" name="Google Shape;645;p8"/>
              <p:cNvGrpSpPr/>
              <p:nvPr/>
            </p:nvGrpSpPr>
            <p:grpSpPr>
              <a:xfrm>
                <a:off x="2436050" y="685625"/>
                <a:ext cx="143400" cy="2454350"/>
                <a:chOff x="2436050" y="685625"/>
                <a:chExt cx="143400" cy="2454350"/>
              </a:xfrm>
            </p:grpSpPr>
            <p:sp>
              <p:nvSpPr>
                <p:cNvPr id="646" name="Google Shape;646;p8"/>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7" name="Google Shape;647;p8"/>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8" name="Google Shape;648;p8"/>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49" name="Google Shape;649;p8"/>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50" name="Google Shape;650;p8"/>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51" name="Google Shape;651;p8"/>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52" name="Google Shape;652;p8"/>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53" name="Google Shape;653;p8"/>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54" name="Google Shape;654;p8"/>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55" name="Google Shape;655;p8"/>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56" name="Google Shape;656;p8"/>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57" name="Google Shape;657;p8"/>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658" name="Google Shape;658;p8"/>
            <p:cNvGrpSpPr/>
            <p:nvPr/>
          </p:nvGrpSpPr>
          <p:grpSpPr>
            <a:xfrm>
              <a:off x="8485300" y="2149650"/>
              <a:ext cx="143400" cy="2454350"/>
              <a:chOff x="2436050" y="685625"/>
              <a:chExt cx="143400" cy="2454350"/>
            </a:xfrm>
          </p:grpSpPr>
          <p:grpSp>
            <p:nvGrpSpPr>
              <p:cNvPr id="659" name="Google Shape;659;p8"/>
              <p:cNvGrpSpPr/>
              <p:nvPr/>
            </p:nvGrpSpPr>
            <p:grpSpPr>
              <a:xfrm>
                <a:off x="2436050" y="685625"/>
                <a:ext cx="143400" cy="2454350"/>
                <a:chOff x="2436050" y="685625"/>
                <a:chExt cx="143400" cy="2454350"/>
              </a:xfrm>
            </p:grpSpPr>
            <p:sp>
              <p:nvSpPr>
                <p:cNvPr id="660" name="Google Shape;660;p8"/>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61" name="Google Shape;661;p8"/>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62" name="Google Shape;662;p8"/>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63" name="Google Shape;663;p8"/>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64" name="Google Shape;664;p8"/>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65" name="Google Shape;665;p8"/>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66" name="Google Shape;666;p8"/>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67" name="Google Shape;667;p8"/>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68" name="Google Shape;668;p8"/>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69" name="Google Shape;669;p8"/>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0" name="Google Shape;670;p8"/>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1" name="Google Shape;671;p8"/>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672" name="Google Shape;672;p8"/>
              <p:cNvGrpSpPr/>
              <p:nvPr/>
            </p:nvGrpSpPr>
            <p:grpSpPr>
              <a:xfrm>
                <a:off x="2436050" y="685625"/>
                <a:ext cx="143400" cy="2454350"/>
                <a:chOff x="2436050" y="685625"/>
                <a:chExt cx="143400" cy="2454350"/>
              </a:xfrm>
            </p:grpSpPr>
            <p:sp>
              <p:nvSpPr>
                <p:cNvPr id="673" name="Google Shape;673;p8"/>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4" name="Google Shape;674;p8"/>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5" name="Google Shape;675;p8"/>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6" name="Google Shape;676;p8"/>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7" name="Google Shape;677;p8"/>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8" name="Google Shape;678;p8"/>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9" name="Google Shape;679;p8"/>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80" name="Google Shape;680;p8"/>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81" name="Google Shape;681;p8"/>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82" name="Google Shape;682;p8"/>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83" name="Google Shape;683;p8"/>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84" name="Google Shape;684;p8"/>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85"/>
        <p:cNvGrpSpPr/>
        <p:nvPr/>
      </p:nvGrpSpPr>
      <p:grpSpPr>
        <a:xfrm>
          <a:off x="0" y="0"/>
          <a:ext cx="0" cy="0"/>
          <a:chOff x="0" y="0"/>
          <a:chExt cx="0" cy="0"/>
        </a:xfrm>
      </p:grpSpPr>
      <p:sp>
        <p:nvSpPr>
          <p:cNvPr id="686" name="Google Shape;686;p9"/>
          <p:cNvSpPr txBox="1">
            <a:spLocks noGrp="1"/>
          </p:cNvSpPr>
          <p:nvPr>
            <p:ph type="title"/>
          </p:nvPr>
        </p:nvSpPr>
        <p:spPr>
          <a:xfrm>
            <a:off x="2135550" y="1655488"/>
            <a:ext cx="4872900" cy="1161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6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87" name="Google Shape;687;p9"/>
          <p:cNvSpPr txBox="1">
            <a:spLocks noGrp="1"/>
          </p:cNvSpPr>
          <p:nvPr>
            <p:ph type="subTitle" idx="1"/>
          </p:nvPr>
        </p:nvSpPr>
        <p:spPr>
          <a:xfrm>
            <a:off x="2135550" y="2816913"/>
            <a:ext cx="4872900" cy="671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688" name="Google Shape;688;p9"/>
          <p:cNvGrpSpPr/>
          <p:nvPr/>
        </p:nvGrpSpPr>
        <p:grpSpPr>
          <a:xfrm>
            <a:off x="569825" y="-1198102"/>
            <a:ext cx="8255350" cy="6738673"/>
            <a:chOff x="569825" y="-1198102"/>
            <a:chExt cx="8255350" cy="6738673"/>
          </a:xfrm>
        </p:grpSpPr>
        <p:grpSp>
          <p:nvGrpSpPr>
            <p:cNvPr id="689" name="Google Shape;689;p9"/>
            <p:cNvGrpSpPr/>
            <p:nvPr/>
          </p:nvGrpSpPr>
          <p:grpSpPr>
            <a:xfrm>
              <a:off x="569825" y="250475"/>
              <a:ext cx="8255350" cy="3327100"/>
              <a:chOff x="569825" y="250475"/>
              <a:chExt cx="8255350" cy="3327100"/>
            </a:xfrm>
          </p:grpSpPr>
          <p:grpSp>
            <p:nvGrpSpPr>
              <p:cNvPr id="690" name="Google Shape;690;p9"/>
              <p:cNvGrpSpPr/>
              <p:nvPr/>
            </p:nvGrpSpPr>
            <p:grpSpPr>
              <a:xfrm>
                <a:off x="569825" y="250475"/>
                <a:ext cx="143400" cy="2454350"/>
                <a:chOff x="2030200" y="685625"/>
                <a:chExt cx="143400" cy="2454350"/>
              </a:xfrm>
            </p:grpSpPr>
            <p:grpSp>
              <p:nvGrpSpPr>
                <p:cNvPr id="691" name="Google Shape;691;p9"/>
                <p:cNvGrpSpPr/>
                <p:nvPr/>
              </p:nvGrpSpPr>
              <p:grpSpPr>
                <a:xfrm>
                  <a:off x="2030200" y="685625"/>
                  <a:ext cx="143400" cy="2454350"/>
                  <a:chOff x="2436050" y="685625"/>
                  <a:chExt cx="143400" cy="2454350"/>
                </a:xfrm>
              </p:grpSpPr>
              <p:sp>
                <p:nvSpPr>
                  <p:cNvPr id="692" name="Google Shape;692;p9"/>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93" name="Google Shape;693;p9"/>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94" name="Google Shape;694;p9"/>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95" name="Google Shape;695;p9"/>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96" name="Google Shape;696;p9"/>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97" name="Google Shape;697;p9"/>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98" name="Google Shape;698;p9"/>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99" name="Google Shape;699;p9"/>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00" name="Google Shape;700;p9"/>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01" name="Google Shape;701;p9"/>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02" name="Google Shape;702;p9"/>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03" name="Google Shape;703;p9"/>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704" name="Google Shape;704;p9"/>
                <p:cNvGrpSpPr/>
                <p:nvPr/>
              </p:nvGrpSpPr>
              <p:grpSpPr>
                <a:xfrm>
                  <a:off x="2030200" y="685625"/>
                  <a:ext cx="143400" cy="2454350"/>
                  <a:chOff x="2436050" y="685625"/>
                  <a:chExt cx="143400" cy="2454350"/>
                </a:xfrm>
              </p:grpSpPr>
              <p:sp>
                <p:nvSpPr>
                  <p:cNvPr id="705" name="Google Shape;705;p9"/>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06" name="Google Shape;706;p9"/>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07" name="Google Shape;707;p9"/>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08" name="Google Shape;708;p9"/>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09" name="Google Shape;709;p9"/>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10" name="Google Shape;710;p9"/>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11" name="Google Shape;711;p9"/>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12" name="Google Shape;712;p9"/>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13" name="Google Shape;713;p9"/>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14" name="Google Shape;714;p9"/>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15" name="Google Shape;715;p9"/>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16" name="Google Shape;716;p9"/>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717" name="Google Shape;717;p9"/>
              <p:cNvGrpSpPr/>
              <p:nvPr/>
            </p:nvGrpSpPr>
            <p:grpSpPr>
              <a:xfrm>
                <a:off x="8681775" y="1123225"/>
                <a:ext cx="143400" cy="2454350"/>
                <a:chOff x="2436050" y="685625"/>
                <a:chExt cx="143400" cy="2454350"/>
              </a:xfrm>
            </p:grpSpPr>
            <p:grpSp>
              <p:nvGrpSpPr>
                <p:cNvPr id="718" name="Google Shape;718;p9"/>
                <p:cNvGrpSpPr/>
                <p:nvPr/>
              </p:nvGrpSpPr>
              <p:grpSpPr>
                <a:xfrm>
                  <a:off x="2436050" y="685625"/>
                  <a:ext cx="143400" cy="2454350"/>
                  <a:chOff x="2436050" y="685625"/>
                  <a:chExt cx="143400" cy="2454350"/>
                </a:xfrm>
              </p:grpSpPr>
              <p:sp>
                <p:nvSpPr>
                  <p:cNvPr id="719" name="Google Shape;719;p9"/>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20" name="Google Shape;720;p9"/>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21" name="Google Shape;721;p9"/>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22" name="Google Shape;722;p9"/>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23" name="Google Shape;723;p9"/>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24" name="Google Shape;724;p9"/>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25" name="Google Shape;725;p9"/>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26" name="Google Shape;726;p9"/>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27" name="Google Shape;727;p9"/>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28" name="Google Shape;728;p9"/>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29" name="Google Shape;729;p9"/>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30" name="Google Shape;730;p9"/>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731" name="Google Shape;731;p9"/>
                <p:cNvGrpSpPr/>
                <p:nvPr/>
              </p:nvGrpSpPr>
              <p:grpSpPr>
                <a:xfrm>
                  <a:off x="2436050" y="685625"/>
                  <a:ext cx="143400" cy="2454350"/>
                  <a:chOff x="2436050" y="685625"/>
                  <a:chExt cx="143400" cy="2454350"/>
                </a:xfrm>
              </p:grpSpPr>
              <p:sp>
                <p:nvSpPr>
                  <p:cNvPr id="732" name="Google Shape;732;p9"/>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33" name="Google Shape;733;p9"/>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34" name="Google Shape;734;p9"/>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35" name="Google Shape;735;p9"/>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36" name="Google Shape;736;p9"/>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37" name="Google Shape;737;p9"/>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38" name="Google Shape;738;p9"/>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39" name="Google Shape;739;p9"/>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40" name="Google Shape;740;p9"/>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41" name="Google Shape;741;p9"/>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42" name="Google Shape;742;p9"/>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43" name="Google Shape;743;p9"/>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grpSp>
          <p:nvGrpSpPr>
            <p:cNvPr id="744" name="Google Shape;744;p9"/>
            <p:cNvGrpSpPr/>
            <p:nvPr/>
          </p:nvGrpSpPr>
          <p:grpSpPr>
            <a:xfrm>
              <a:off x="7008450" y="-1198102"/>
              <a:ext cx="1311925" cy="6738673"/>
              <a:chOff x="7008450" y="-1198102"/>
              <a:chExt cx="1311925" cy="6738673"/>
            </a:xfrm>
          </p:grpSpPr>
          <p:grpSp>
            <p:nvGrpSpPr>
              <p:cNvPr id="745" name="Google Shape;745;p9"/>
              <p:cNvGrpSpPr/>
              <p:nvPr/>
            </p:nvGrpSpPr>
            <p:grpSpPr>
              <a:xfrm>
                <a:off x="7008450" y="-1198102"/>
                <a:ext cx="143400" cy="2454350"/>
                <a:chOff x="2436050" y="685625"/>
                <a:chExt cx="143400" cy="2454350"/>
              </a:xfrm>
            </p:grpSpPr>
            <p:grpSp>
              <p:nvGrpSpPr>
                <p:cNvPr id="746" name="Google Shape;746;p9"/>
                <p:cNvGrpSpPr/>
                <p:nvPr/>
              </p:nvGrpSpPr>
              <p:grpSpPr>
                <a:xfrm>
                  <a:off x="2436050" y="685625"/>
                  <a:ext cx="143400" cy="2454350"/>
                  <a:chOff x="2436050" y="685625"/>
                  <a:chExt cx="143400" cy="2454350"/>
                </a:xfrm>
              </p:grpSpPr>
              <p:sp>
                <p:nvSpPr>
                  <p:cNvPr id="747" name="Google Shape;747;p9"/>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48" name="Google Shape;748;p9"/>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49" name="Google Shape;749;p9"/>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50" name="Google Shape;750;p9"/>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51" name="Google Shape;751;p9"/>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52" name="Google Shape;752;p9"/>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53" name="Google Shape;753;p9"/>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54" name="Google Shape;754;p9"/>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55" name="Google Shape;755;p9"/>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56" name="Google Shape;756;p9"/>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57" name="Google Shape;757;p9"/>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58" name="Google Shape;758;p9"/>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759" name="Google Shape;759;p9"/>
                <p:cNvGrpSpPr/>
                <p:nvPr/>
              </p:nvGrpSpPr>
              <p:grpSpPr>
                <a:xfrm>
                  <a:off x="2436050" y="685625"/>
                  <a:ext cx="143400" cy="2454350"/>
                  <a:chOff x="2436050" y="685625"/>
                  <a:chExt cx="143400" cy="2454350"/>
                </a:xfrm>
              </p:grpSpPr>
              <p:sp>
                <p:nvSpPr>
                  <p:cNvPr id="760" name="Google Shape;760;p9"/>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61" name="Google Shape;761;p9"/>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62" name="Google Shape;762;p9"/>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63" name="Google Shape;763;p9"/>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64" name="Google Shape;764;p9"/>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65" name="Google Shape;765;p9"/>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66" name="Google Shape;766;p9"/>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67" name="Google Shape;767;p9"/>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68" name="Google Shape;768;p9"/>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69" name="Google Shape;769;p9"/>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70" name="Google Shape;770;p9"/>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71" name="Google Shape;771;p9"/>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772" name="Google Shape;772;p9"/>
              <p:cNvGrpSpPr/>
              <p:nvPr/>
            </p:nvGrpSpPr>
            <p:grpSpPr>
              <a:xfrm>
                <a:off x="7816550" y="250475"/>
                <a:ext cx="143400" cy="2454350"/>
                <a:chOff x="2030200" y="685625"/>
                <a:chExt cx="143400" cy="2454350"/>
              </a:xfrm>
            </p:grpSpPr>
            <p:grpSp>
              <p:nvGrpSpPr>
                <p:cNvPr id="773" name="Google Shape;773;p9"/>
                <p:cNvGrpSpPr/>
                <p:nvPr/>
              </p:nvGrpSpPr>
              <p:grpSpPr>
                <a:xfrm>
                  <a:off x="2030200" y="685625"/>
                  <a:ext cx="143400" cy="2454350"/>
                  <a:chOff x="2436050" y="685625"/>
                  <a:chExt cx="143400" cy="2454350"/>
                </a:xfrm>
              </p:grpSpPr>
              <p:sp>
                <p:nvSpPr>
                  <p:cNvPr id="774" name="Google Shape;774;p9"/>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75" name="Google Shape;775;p9"/>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76" name="Google Shape;776;p9"/>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77" name="Google Shape;777;p9"/>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78" name="Google Shape;778;p9"/>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79" name="Google Shape;779;p9"/>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80" name="Google Shape;780;p9"/>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81" name="Google Shape;781;p9"/>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82" name="Google Shape;782;p9"/>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83" name="Google Shape;783;p9"/>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84" name="Google Shape;784;p9"/>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85" name="Google Shape;785;p9"/>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786" name="Google Shape;786;p9"/>
                <p:cNvGrpSpPr/>
                <p:nvPr/>
              </p:nvGrpSpPr>
              <p:grpSpPr>
                <a:xfrm>
                  <a:off x="2030200" y="685625"/>
                  <a:ext cx="143400" cy="2454350"/>
                  <a:chOff x="2436050" y="685625"/>
                  <a:chExt cx="143400" cy="2454350"/>
                </a:xfrm>
              </p:grpSpPr>
              <p:sp>
                <p:nvSpPr>
                  <p:cNvPr id="787" name="Google Shape;787;p9"/>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88" name="Google Shape;788;p9"/>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89" name="Google Shape;789;p9"/>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90" name="Google Shape;790;p9"/>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91" name="Google Shape;791;p9"/>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92" name="Google Shape;792;p9"/>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93" name="Google Shape;793;p9"/>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94" name="Google Shape;794;p9"/>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95" name="Google Shape;795;p9"/>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96" name="Google Shape;796;p9"/>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97" name="Google Shape;797;p9"/>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98" name="Google Shape;798;p9"/>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799" name="Google Shape;799;p9"/>
              <p:cNvGrpSpPr/>
              <p:nvPr/>
            </p:nvGrpSpPr>
            <p:grpSpPr>
              <a:xfrm>
                <a:off x="8176975" y="3086221"/>
                <a:ext cx="143400" cy="2454350"/>
                <a:chOff x="2030200" y="685625"/>
                <a:chExt cx="143400" cy="2454350"/>
              </a:xfrm>
            </p:grpSpPr>
            <p:grpSp>
              <p:nvGrpSpPr>
                <p:cNvPr id="800" name="Google Shape;800;p9"/>
                <p:cNvGrpSpPr/>
                <p:nvPr/>
              </p:nvGrpSpPr>
              <p:grpSpPr>
                <a:xfrm>
                  <a:off x="2030200" y="685625"/>
                  <a:ext cx="143400" cy="2454350"/>
                  <a:chOff x="2436050" y="685625"/>
                  <a:chExt cx="143400" cy="2454350"/>
                </a:xfrm>
              </p:grpSpPr>
              <p:sp>
                <p:nvSpPr>
                  <p:cNvPr id="801" name="Google Shape;801;p9"/>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02" name="Google Shape;802;p9"/>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03" name="Google Shape;803;p9"/>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04" name="Google Shape;804;p9"/>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05" name="Google Shape;805;p9"/>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06" name="Google Shape;806;p9"/>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07" name="Google Shape;807;p9"/>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08" name="Google Shape;808;p9"/>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09" name="Google Shape;809;p9"/>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10" name="Google Shape;810;p9"/>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11" name="Google Shape;811;p9"/>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12" name="Google Shape;812;p9"/>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813" name="Google Shape;813;p9"/>
                <p:cNvGrpSpPr/>
                <p:nvPr/>
              </p:nvGrpSpPr>
              <p:grpSpPr>
                <a:xfrm>
                  <a:off x="2030200" y="685625"/>
                  <a:ext cx="143400" cy="2454350"/>
                  <a:chOff x="2436050" y="685625"/>
                  <a:chExt cx="143400" cy="2454350"/>
                </a:xfrm>
              </p:grpSpPr>
              <p:sp>
                <p:nvSpPr>
                  <p:cNvPr id="814" name="Google Shape;814;p9"/>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15" name="Google Shape;815;p9"/>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16" name="Google Shape;816;p9"/>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17" name="Google Shape;817;p9"/>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18" name="Google Shape;818;p9"/>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19" name="Google Shape;819;p9"/>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20" name="Google Shape;820;p9"/>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21" name="Google Shape;821;p9"/>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22" name="Google Shape;822;p9"/>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23" name="Google Shape;823;p9"/>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24" name="Google Shape;824;p9"/>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25" name="Google Shape;825;p9"/>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26"/>
        <p:cNvGrpSpPr/>
        <p:nvPr/>
      </p:nvGrpSpPr>
      <p:grpSpPr>
        <a:xfrm>
          <a:off x="0" y="0"/>
          <a:ext cx="0" cy="0"/>
          <a:chOff x="0" y="0"/>
          <a:chExt cx="0" cy="0"/>
        </a:xfrm>
      </p:grpSpPr>
      <p:sp>
        <p:nvSpPr>
          <p:cNvPr id="827" name="Google Shape;827;p10"/>
          <p:cNvSpPr>
            <a:spLocks noGrp="1"/>
          </p:cNvSpPr>
          <p:nvPr>
            <p:ph type="pic" idx="2"/>
          </p:nvPr>
        </p:nvSpPr>
        <p:spPr>
          <a:xfrm>
            <a:off x="-25" y="-13725"/>
            <a:ext cx="9144000" cy="5157300"/>
          </a:xfrm>
          <a:prstGeom prst="rect">
            <a:avLst/>
          </a:prstGeom>
          <a:noFill/>
          <a:ln>
            <a:noFill/>
          </a:ln>
        </p:spPr>
      </p:sp>
      <p:sp>
        <p:nvSpPr>
          <p:cNvPr id="828" name="Google Shape;828;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500"/>
              <a:buNone/>
              <a:defRPr sz="3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29"/>
        <p:cNvGrpSpPr/>
        <p:nvPr/>
      </p:nvGrpSpPr>
      <p:grpSpPr>
        <a:xfrm>
          <a:off x="0" y="0"/>
          <a:ext cx="0" cy="0"/>
          <a:chOff x="0" y="0"/>
          <a:chExt cx="0" cy="0"/>
        </a:xfrm>
      </p:grpSpPr>
      <p:sp>
        <p:nvSpPr>
          <p:cNvPr id="830" name="Google Shape;830;p11"/>
          <p:cNvSpPr txBox="1">
            <a:spLocks noGrp="1"/>
          </p:cNvSpPr>
          <p:nvPr>
            <p:ph type="title" hasCustomPrompt="1"/>
          </p:nvPr>
        </p:nvSpPr>
        <p:spPr>
          <a:xfrm>
            <a:off x="2012700" y="1895875"/>
            <a:ext cx="5118600" cy="1013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31" name="Google Shape;831;p11"/>
          <p:cNvSpPr txBox="1">
            <a:spLocks noGrp="1"/>
          </p:cNvSpPr>
          <p:nvPr>
            <p:ph type="subTitle" idx="1"/>
          </p:nvPr>
        </p:nvSpPr>
        <p:spPr>
          <a:xfrm>
            <a:off x="2012700" y="2909225"/>
            <a:ext cx="5118600" cy="338400"/>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832" name="Google Shape;832;p11"/>
          <p:cNvGrpSpPr/>
          <p:nvPr/>
        </p:nvGrpSpPr>
        <p:grpSpPr>
          <a:xfrm>
            <a:off x="442425" y="-1825520"/>
            <a:ext cx="8420550" cy="8006598"/>
            <a:chOff x="442425" y="-1825520"/>
            <a:chExt cx="8420550" cy="8006598"/>
          </a:xfrm>
        </p:grpSpPr>
        <p:grpSp>
          <p:nvGrpSpPr>
            <p:cNvPr id="833" name="Google Shape;833;p11"/>
            <p:cNvGrpSpPr/>
            <p:nvPr/>
          </p:nvGrpSpPr>
          <p:grpSpPr>
            <a:xfrm>
              <a:off x="442425" y="-1825520"/>
              <a:ext cx="8420550" cy="5939670"/>
              <a:chOff x="442425" y="-1825520"/>
              <a:chExt cx="8420550" cy="5939670"/>
            </a:xfrm>
          </p:grpSpPr>
          <p:grpSp>
            <p:nvGrpSpPr>
              <p:cNvPr id="834" name="Google Shape;834;p11"/>
              <p:cNvGrpSpPr/>
              <p:nvPr/>
            </p:nvGrpSpPr>
            <p:grpSpPr>
              <a:xfrm>
                <a:off x="442425" y="873775"/>
                <a:ext cx="143400" cy="2454350"/>
                <a:chOff x="2436050" y="685625"/>
                <a:chExt cx="143400" cy="2454350"/>
              </a:xfrm>
            </p:grpSpPr>
            <p:grpSp>
              <p:nvGrpSpPr>
                <p:cNvPr id="835" name="Google Shape;835;p11"/>
                <p:cNvGrpSpPr/>
                <p:nvPr/>
              </p:nvGrpSpPr>
              <p:grpSpPr>
                <a:xfrm>
                  <a:off x="2436050" y="685625"/>
                  <a:ext cx="143400" cy="2454350"/>
                  <a:chOff x="2436050" y="685625"/>
                  <a:chExt cx="143400" cy="2454350"/>
                </a:xfrm>
              </p:grpSpPr>
              <p:sp>
                <p:nvSpPr>
                  <p:cNvPr id="836" name="Google Shape;836;p11"/>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37" name="Google Shape;837;p11"/>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38" name="Google Shape;838;p11"/>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39" name="Google Shape;839;p11"/>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40" name="Google Shape;840;p11"/>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41" name="Google Shape;841;p11"/>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42" name="Google Shape;842;p11"/>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43" name="Google Shape;843;p11"/>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44" name="Google Shape;844;p11"/>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45" name="Google Shape;845;p11"/>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46" name="Google Shape;846;p11"/>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47" name="Google Shape;847;p11"/>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848" name="Google Shape;848;p11"/>
                <p:cNvGrpSpPr/>
                <p:nvPr/>
              </p:nvGrpSpPr>
              <p:grpSpPr>
                <a:xfrm>
                  <a:off x="2436050" y="685625"/>
                  <a:ext cx="143400" cy="2454350"/>
                  <a:chOff x="2436050" y="685625"/>
                  <a:chExt cx="143400" cy="2454350"/>
                </a:xfrm>
              </p:grpSpPr>
              <p:sp>
                <p:nvSpPr>
                  <p:cNvPr id="849" name="Google Shape;849;p11"/>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50" name="Google Shape;850;p11"/>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51" name="Google Shape;851;p11"/>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52" name="Google Shape;852;p11"/>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53" name="Google Shape;853;p11"/>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54" name="Google Shape;854;p11"/>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55" name="Google Shape;855;p11"/>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56" name="Google Shape;856;p11"/>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57" name="Google Shape;857;p11"/>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58" name="Google Shape;858;p11"/>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59" name="Google Shape;859;p11"/>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60" name="Google Shape;860;p11"/>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861" name="Google Shape;861;p11"/>
              <p:cNvGrpSpPr/>
              <p:nvPr/>
            </p:nvGrpSpPr>
            <p:grpSpPr>
              <a:xfrm>
                <a:off x="1496000" y="-1719025"/>
                <a:ext cx="143400" cy="2454350"/>
                <a:chOff x="2030200" y="685625"/>
                <a:chExt cx="143400" cy="2454350"/>
              </a:xfrm>
            </p:grpSpPr>
            <p:grpSp>
              <p:nvGrpSpPr>
                <p:cNvPr id="862" name="Google Shape;862;p11"/>
                <p:cNvGrpSpPr/>
                <p:nvPr/>
              </p:nvGrpSpPr>
              <p:grpSpPr>
                <a:xfrm>
                  <a:off x="2030200" y="685625"/>
                  <a:ext cx="143400" cy="2454350"/>
                  <a:chOff x="2436050" y="685625"/>
                  <a:chExt cx="143400" cy="2454350"/>
                </a:xfrm>
              </p:grpSpPr>
              <p:sp>
                <p:nvSpPr>
                  <p:cNvPr id="863" name="Google Shape;863;p11"/>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64" name="Google Shape;864;p11"/>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65" name="Google Shape;865;p11"/>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66" name="Google Shape;866;p11"/>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67" name="Google Shape;867;p11"/>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68" name="Google Shape;868;p11"/>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69" name="Google Shape;869;p11"/>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70" name="Google Shape;870;p11"/>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71" name="Google Shape;871;p11"/>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72" name="Google Shape;872;p11"/>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73" name="Google Shape;873;p11"/>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74" name="Google Shape;874;p11"/>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875" name="Google Shape;875;p11"/>
                <p:cNvGrpSpPr/>
                <p:nvPr/>
              </p:nvGrpSpPr>
              <p:grpSpPr>
                <a:xfrm>
                  <a:off x="2030200" y="685625"/>
                  <a:ext cx="143400" cy="2454350"/>
                  <a:chOff x="2436050" y="685625"/>
                  <a:chExt cx="143400" cy="2454350"/>
                </a:xfrm>
              </p:grpSpPr>
              <p:sp>
                <p:nvSpPr>
                  <p:cNvPr id="876" name="Google Shape;876;p11"/>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77" name="Google Shape;877;p11"/>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78" name="Google Shape;878;p11"/>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79" name="Google Shape;879;p11"/>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80" name="Google Shape;880;p11"/>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81" name="Google Shape;881;p11"/>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82" name="Google Shape;882;p11"/>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83" name="Google Shape;883;p11"/>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84" name="Google Shape;884;p11"/>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85" name="Google Shape;885;p11"/>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86" name="Google Shape;886;p11"/>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87" name="Google Shape;887;p11"/>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888" name="Google Shape;888;p11"/>
              <p:cNvGrpSpPr/>
              <p:nvPr/>
            </p:nvGrpSpPr>
            <p:grpSpPr>
              <a:xfrm>
                <a:off x="8213300" y="-1825520"/>
                <a:ext cx="143400" cy="2454350"/>
                <a:chOff x="2436050" y="685625"/>
                <a:chExt cx="143400" cy="2454350"/>
              </a:xfrm>
            </p:grpSpPr>
            <p:grpSp>
              <p:nvGrpSpPr>
                <p:cNvPr id="889" name="Google Shape;889;p11"/>
                <p:cNvGrpSpPr/>
                <p:nvPr/>
              </p:nvGrpSpPr>
              <p:grpSpPr>
                <a:xfrm>
                  <a:off x="2436050" y="685625"/>
                  <a:ext cx="143400" cy="2454350"/>
                  <a:chOff x="2436050" y="685625"/>
                  <a:chExt cx="143400" cy="2454350"/>
                </a:xfrm>
              </p:grpSpPr>
              <p:sp>
                <p:nvSpPr>
                  <p:cNvPr id="890" name="Google Shape;890;p11"/>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91" name="Google Shape;891;p11"/>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92" name="Google Shape;892;p11"/>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93" name="Google Shape;893;p11"/>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94" name="Google Shape;894;p11"/>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95" name="Google Shape;895;p11"/>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96" name="Google Shape;896;p11"/>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97" name="Google Shape;897;p11"/>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98" name="Google Shape;898;p11"/>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99" name="Google Shape;899;p11"/>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00" name="Google Shape;900;p11"/>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01" name="Google Shape;901;p11"/>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902" name="Google Shape;902;p11"/>
                <p:cNvGrpSpPr/>
                <p:nvPr/>
              </p:nvGrpSpPr>
              <p:grpSpPr>
                <a:xfrm>
                  <a:off x="2436050" y="685625"/>
                  <a:ext cx="143400" cy="2454350"/>
                  <a:chOff x="2436050" y="685625"/>
                  <a:chExt cx="143400" cy="2454350"/>
                </a:xfrm>
              </p:grpSpPr>
              <p:sp>
                <p:nvSpPr>
                  <p:cNvPr id="903" name="Google Shape;903;p11"/>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04" name="Google Shape;904;p11"/>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05" name="Google Shape;905;p11"/>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06" name="Google Shape;906;p11"/>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07" name="Google Shape;907;p11"/>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08" name="Google Shape;908;p11"/>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09" name="Google Shape;909;p11"/>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10" name="Google Shape;910;p11"/>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11" name="Google Shape;911;p11"/>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12" name="Google Shape;912;p11"/>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13" name="Google Shape;913;p11"/>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14" name="Google Shape;914;p11"/>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915" name="Google Shape;915;p11"/>
              <p:cNvGrpSpPr/>
              <p:nvPr/>
            </p:nvGrpSpPr>
            <p:grpSpPr>
              <a:xfrm>
                <a:off x="8719575" y="1659800"/>
                <a:ext cx="143400" cy="2454350"/>
                <a:chOff x="2436050" y="685625"/>
                <a:chExt cx="143400" cy="2454350"/>
              </a:xfrm>
            </p:grpSpPr>
            <p:grpSp>
              <p:nvGrpSpPr>
                <p:cNvPr id="916" name="Google Shape;916;p11"/>
                <p:cNvGrpSpPr/>
                <p:nvPr/>
              </p:nvGrpSpPr>
              <p:grpSpPr>
                <a:xfrm>
                  <a:off x="2436050" y="685625"/>
                  <a:ext cx="143400" cy="2454350"/>
                  <a:chOff x="2436050" y="685625"/>
                  <a:chExt cx="143400" cy="2454350"/>
                </a:xfrm>
              </p:grpSpPr>
              <p:sp>
                <p:nvSpPr>
                  <p:cNvPr id="917" name="Google Shape;917;p11"/>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18" name="Google Shape;918;p11"/>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19" name="Google Shape;919;p11"/>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20" name="Google Shape;920;p11"/>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21" name="Google Shape;921;p11"/>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22" name="Google Shape;922;p11"/>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23" name="Google Shape;923;p11"/>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24" name="Google Shape;924;p11"/>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25" name="Google Shape;925;p11"/>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26" name="Google Shape;926;p11"/>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27" name="Google Shape;927;p11"/>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28" name="Google Shape;928;p11"/>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929" name="Google Shape;929;p11"/>
                <p:cNvGrpSpPr/>
                <p:nvPr/>
              </p:nvGrpSpPr>
              <p:grpSpPr>
                <a:xfrm>
                  <a:off x="2436050" y="685625"/>
                  <a:ext cx="143400" cy="2454350"/>
                  <a:chOff x="2436050" y="685625"/>
                  <a:chExt cx="143400" cy="2454350"/>
                </a:xfrm>
              </p:grpSpPr>
              <p:sp>
                <p:nvSpPr>
                  <p:cNvPr id="930" name="Google Shape;930;p11"/>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31" name="Google Shape;931;p11"/>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32" name="Google Shape;932;p11"/>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33" name="Google Shape;933;p11"/>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34" name="Google Shape;934;p11"/>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35" name="Google Shape;935;p11"/>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36" name="Google Shape;936;p11"/>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37" name="Google Shape;937;p11"/>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38" name="Google Shape;938;p11"/>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39" name="Google Shape;939;p11"/>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40" name="Google Shape;940;p11"/>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41" name="Google Shape;941;p11"/>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grpSp>
          <p:nvGrpSpPr>
            <p:cNvPr id="942" name="Google Shape;942;p11"/>
            <p:cNvGrpSpPr/>
            <p:nvPr/>
          </p:nvGrpSpPr>
          <p:grpSpPr>
            <a:xfrm>
              <a:off x="713225" y="3726728"/>
              <a:ext cx="143400" cy="2454350"/>
              <a:chOff x="2436050" y="685625"/>
              <a:chExt cx="143400" cy="2454350"/>
            </a:xfrm>
          </p:grpSpPr>
          <p:grpSp>
            <p:nvGrpSpPr>
              <p:cNvPr id="943" name="Google Shape;943;p11"/>
              <p:cNvGrpSpPr/>
              <p:nvPr/>
            </p:nvGrpSpPr>
            <p:grpSpPr>
              <a:xfrm>
                <a:off x="2436050" y="685625"/>
                <a:ext cx="143400" cy="2454350"/>
                <a:chOff x="2436050" y="685625"/>
                <a:chExt cx="143400" cy="2454350"/>
              </a:xfrm>
            </p:grpSpPr>
            <p:sp>
              <p:nvSpPr>
                <p:cNvPr id="944" name="Google Shape;944;p11"/>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45" name="Google Shape;945;p11"/>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46" name="Google Shape;946;p11"/>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47" name="Google Shape;947;p11"/>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48" name="Google Shape;948;p11"/>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49" name="Google Shape;949;p11"/>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50" name="Google Shape;950;p11"/>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51" name="Google Shape;951;p11"/>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52" name="Google Shape;952;p11"/>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53" name="Google Shape;953;p11"/>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54" name="Google Shape;954;p11"/>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55" name="Google Shape;955;p11"/>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956" name="Google Shape;956;p11"/>
              <p:cNvGrpSpPr/>
              <p:nvPr/>
            </p:nvGrpSpPr>
            <p:grpSpPr>
              <a:xfrm>
                <a:off x="2436050" y="685625"/>
                <a:ext cx="143400" cy="2454350"/>
                <a:chOff x="2436050" y="685625"/>
                <a:chExt cx="143400" cy="2454350"/>
              </a:xfrm>
            </p:grpSpPr>
            <p:sp>
              <p:nvSpPr>
                <p:cNvPr id="957" name="Google Shape;957;p11"/>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58" name="Google Shape;958;p11"/>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59" name="Google Shape;959;p11"/>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60" name="Google Shape;960;p11"/>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61" name="Google Shape;961;p11"/>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62" name="Google Shape;962;p11"/>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63" name="Google Shape;963;p11"/>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64" name="Google Shape;964;p11"/>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65" name="Google Shape;965;p11"/>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66" name="Google Shape;966;p11"/>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67" name="Google Shape;967;p11"/>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68" name="Google Shape;968;p11"/>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969"/>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1210"/>
        <p:cNvGrpSpPr/>
        <p:nvPr/>
      </p:nvGrpSpPr>
      <p:grpSpPr>
        <a:xfrm>
          <a:off x="0" y="0"/>
          <a:ext cx="0" cy="0"/>
          <a:chOff x="0" y="0"/>
          <a:chExt cx="0" cy="0"/>
        </a:xfrm>
      </p:grpSpPr>
      <p:sp>
        <p:nvSpPr>
          <p:cNvPr id="1211" name="Google Shape;1211;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212" name="Google Shape;1212;p15"/>
          <p:cNvGrpSpPr/>
          <p:nvPr/>
        </p:nvGrpSpPr>
        <p:grpSpPr>
          <a:xfrm>
            <a:off x="90854" y="-1550697"/>
            <a:ext cx="8795821" cy="6341144"/>
            <a:chOff x="90854" y="-1550697"/>
            <a:chExt cx="8795821" cy="6341144"/>
          </a:xfrm>
        </p:grpSpPr>
        <p:grpSp>
          <p:nvGrpSpPr>
            <p:cNvPr id="1213" name="Google Shape;1213;p15"/>
            <p:cNvGrpSpPr/>
            <p:nvPr/>
          </p:nvGrpSpPr>
          <p:grpSpPr>
            <a:xfrm>
              <a:off x="90854" y="-140870"/>
              <a:ext cx="143400" cy="2454350"/>
              <a:chOff x="2436050" y="685625"/>
              <a:chExt cx="143400" cy="2454350"/>
            </a:xfrm>
          </p:grpSpPr>
          <p:grpSp>
            <p:nvGrpSpPr>
              <p:cNvPr id="1214" name="Google Shape;1214;p15"/>
              <p:cNvGrpSpPr/>
              <p:nvPr/>
            </p:nvGrpSpPr>
            <p:grpSpPr>
              <a:xfrm>
                <a:off x="2436050" y="685625"/>
                <a:ext cx="143400" cy="2454350"/>
                <a:chOff x="2436050" y="685625"/>
                <a:chExt cx="143400" cy="2454350"/>
              </a:xfrm>
            </p:grpSpPr>
            <p:sp>
              <p:nvSpPr>
                <p:cNvPr id="1215" name="Google Shape;1215;p15"/>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16" name="Google Shape;1216;p15"/>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17" name="Google Shape;1217;p15"/>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18" name="Google Shape;1218;p15"/>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19" name="Google Shape;1219;p15"/>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20" name="Google Shape;1220;p15"/>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21" name="Google Shape;1221;p15"/>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22" name="Google Shape;1222;p15"/>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23" name="Google Shape;1223;p15"/>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24" name="Google Shape;1224;p15"/>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25" name="Google Shape;1225;p15"/>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26" name="Google Shape;1226;p15"/>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227" name="Google Shape;1227;p15"/>
              <p:cNvGrpSpPr/>
              <p:nvPr/>
            </p:nvGrpSpPr>
            <p:grpSpPr>
              <a:xfrm>
                <a:off x="2436050" y="685625"/>
                <a:ext cx="143400" cy="2454350"/>
                <a:chOff x="2436050" y="685625"/>
                <a:chExt cx="143400" cy="2454350"/>
              </a:xfrm>
            </p:grpSpPr>
            <p:sp>
              <p:nvSpPr>
                <p:cNvPr id="1228" name="Google Shape;1228;p15"/>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29" name="Google Shape;1229;p15"/>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0" name="Google Shape;1230;p15"/>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1" name="Google Shape;1231;p15"/>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2" name="Google Shape;1232;p15"/>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3" name="Google Shape;1233;p15"/>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4" name="Google Shape;1234;p15"/>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5" name="Google Shape;1235;p15"/>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6" name="Google Shape;1236;p15"/>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7" name="Google Shape;1237;p15"/>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8" name="Google Shape;1238;p15"/>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39" name="Google Shape;1239;p15"/>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1240" name="Google Shape;1240;p15"/>
            <p:cNvGrpSpPr/>
            <p:nvPr/>
          </p:nvGrpSpPr>
          <p:grpSpPr>
            <a:xfrm>
              <a:off x="8743275" y="1430700"/>
              <a:ext cx="143400" cy="2454350"/>
              <a:chOff x="2436050" y="685625"/>
              <a:chExt cx="143400" cy="2454350"/>
            </a:xfrm>
          </p:grpSpPr>
          <p:grpSp>
            <p:nvGrpSpPr>
              <p:cNvPr id="1241" name="Google Shape;1241;p15"/>
              <p:cNvGrpSpPr/>
              <p:nvPr/>
            </p:nvGrpSpPr>
            <p:grpSpPr>
              <a:xfrm>
                <a:off x="2436050" y="685625"/>
                <a:ext cx="143400" cy="2454350"/>
                <a:chOff x="2436050" y="685625"/>
                <a:chExt cx="143400" cy="2454350"/>
              </a:xfrm>
            </p:grpSpPr>
            <p:sp>
              <p:nvSpPr>
                <p:cNvPr id="1242" name="Google Shape;1242;p15"/>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43" name="Google Shape;1243;p15"/>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44" name="Google Shape;1244;p15"/>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45" name="Google Shape;1245;p15"/>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46" name="Google Shape;1246;p15"/>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47" name="Google Shape;1247;p15"/>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48" name="Google Shape;1248;p15"/>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49" name="Google Shape;1249;p15"/>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50" name="Google Shape;1250;p15"/>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51" name="Google Shape;1251;p15"/>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52" name="Google Shape;1252;p15"/>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53" name="Google Shape;1253;p15"/>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254" name="Google Shape;1254;p15"/>
              <p:cNvGrpSpPr/>
              <p:nvPr/>
            </p:nvGrpSpPr>
            <p:grpSpPr>
              <a:xfrm>
                <a:off x="2436050" y="685625"/>
                <a:ext cx="143400" cy="2454350"/>
                <a:chOff x="2436050" y="685625"/>
                <a:chExt cx="143400" cy="2454350"/>
              </a:xfrm>
            </p:grpSpPr>
            <p:sp>
              <p:nvSpPr>
                <p:cNvPr id="1255" name="Google Shape;1255;p15"/>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56" name="Google Shape;1256;p15"/>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57" name="Google Shape;1257;p15"/>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58" name="Google Shape;1258;p15"/>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59" name="Google Shape;1259;p15"/>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60" name="Google Shape;1260;p15"/>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61" name="Google Shape;1261;p15"/>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62" name="Google Shape;1262;p15"/>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63" name="Google Shape;1263;p15"/>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64" name="Google Shape;1264;p15"/>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65" name="Google Shape;1265;p15"/>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66" name="Google Shape;1266;p15"/>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1267" name="Google Shape;1267;p15"/>
            <p:cNvGrpSpPr/>
            <p:nvPr/>
          </p:nvGrpSpPr>
          <p:grpSpPr>
            <a:xfrm>
              <a:off x="421938" y="2336097"/>
              <a:ext cx="143400" cy="2454350"/>
              <a:chOff x="2436050" y="685625"/>
              <a:chExt cx="143400" cy="2454350"/>
            </a:xfrm>
          </p:grpSpPr>
          <p:grpSp>
            <p:nvGrpSpPr>
              <p:cNvPr id="1268" name="Google Shape;1268;p15"/>
              <p:cNvGrpSpPr/>
              <p:nvPr/>
            </p:nvGrpSpPr>
            <p:grpSpPr>
              <a:xfrm>
                <a:off x="2436050" y="685625"/>
                <a:ext cx="143400" cy="2454350"/>
                <a:chOff x="2436050" y="685625"/>
                <a:chExt cx="143400" cy="2454350"/>
              </a:xfrm>
            </p:grpSpPr>
            <p:sp>
              <p:nvSpPr>
                <p:cNvPr id="1269" name="Google Shape;1269;p15"/>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70" name="Google Shape;1270;p15"/>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71" name="Google Shape;1271;p15"/>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72" name="Google Shape;1272;p15"/>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73" name="Google Shape;1273;p15"/>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74" name="Google Shape;1274;p15"/>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75" name="Google Shape;1275;p15"/>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76" name="Google Shape;1276;p15"/>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77" name="Google Shape;1277;p15"/>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78" name="Google Shape;1278;p15"/>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79" name="Google Shape;1279;p15"/>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80" name="Google Shape;1280;p15"/>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281" name="Google Shape;1281;p15"/>
              <p:cNvGrpSpPr/>
              <p:nvPr/>
            </p:nvGrpSpPr>
            <p:grpSpPr>
              <a:xfrm>
                <a:off x="2436050" y="685625"/>
                <a:ext cx="143400" cy="2454350"/>
                <a:chOff x="2436050" y="685625"/>
                <a:chExt cx="143400" cy="2454350"/>
              </a:xfrm>
            </p:grpSpPr>
            <p:sp>
              <p:nvSpPr>
                <p:cNvPr id="1282" name="Google Shape;1282;p15"/>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83" name="Google Shape;1283;p15"/>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84" name="Google Shape;1284;p15"/>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85" name="Google Shape;1285;p15"/>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86" name="Google Shape;1286;p15"/>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87" name="Google Shape;1287;p15"/>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88" name="Google Shape;1288;p15"/>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89" name="Google Shape;1289;p15"/>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90" name="Google Shape;1290;p15"/>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91" name="Google Shape;1291;p15"/>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92" name="Google Shape;1292;p15"/>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93" name="Google Shape;1293;p15"/>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1294" name="Google Shape;1294;p15"/>
            <p:cNvGrpSpPr/>
            <p:nvPr/>
          </p:nvGrpSpPr>
          <p:grpSpPr>
            <a:xfrm>
              <a:off x="8599875" y="-1550697"/>
              <a:ext cx="143400" cy="2454350"/>
              <a:chOff x="2030200" y="685625"/>
              <a:chExt cx="143400" cy="2454350"/>
            </a:xfrm>
          </p:grpSpPr>
          <p:grpSp>
            <p:nvGrpSpPr>
              <p:cNvPr id="1295" name="Google Shape;1295;p15"/>
              <p:cNvGrpSpPr/>
              <p:nvPr/>
            </p:nvGrpSpPr>
            <p:grpSpPr>
              <a:xfrm>
                <a:off x="2030200" y="685625"/>
                <a:ext cx="143400" cy="2454350"/>
                <a:chOff x="2436050" y="685625"/>
                <a:chExt cx="143400" cy="2454350"/>
              </a:xfrm>
            </p:grpSpPr>
            <p:sp>
              <p:nvSpPr>
                <p:cNvPr id="1296" name="Google Shape;1296;p15"/>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97" name="Google Shape;1297;p15"/>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98" name="Google Shape;1298;p15"/>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99" name="Google Shape;1299;p15"/>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00" name="Google Shape;1300;p15"/>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01" name="Google Shape;1301;p15"/>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02" name="Google Shape;1302;p15"/>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03" name="Google Shape;1303;p15"/>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04" name="Google Shape;1304;p15"/>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05" name="Google Shape;1305;p15"/>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06" name="Google Shape;1306;p15"/>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07" name="Google Shape;1307;p15"/>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1308" name="Google Shape;1308;p15"/>
              <p:cNvGrpSpPr/>
              <p:nvPr/>
            </p:nvGrpSpPr>
            <p:grpSpPr>
              <a:xfrm>
                <a:off x="2030200" y="685625"/>
                <a:ext cx="143400" cy="2454350"/>
                <a:chOff x="2436050" y="685625"/>
                <a:chExt cx="143400" cy="2454350"/>
              </a:xfrm>
            </p:grpSpPr>
            <p:sp>
              <p:nvSpPr>
                <p:cNvPr id="1309" name="Google Shape;1309;p15"/>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10" name="Google Shape;1310;p15"/>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11" name="Google Shape;1311;p15"/>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12" name="Google Shape;1312;p15"/>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13" name="Google Shape;1313;p15"/>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14" name="Google Shape;1314;p15"/>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15" name="Google Shape;1315;p15"/>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16" name="Google Shape;1316;p15"/>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17" name="Google Shape;1317;p15"/>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18" name="Google Shape;1318;p15"/>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19" name="Google Shape;1319;p15"/>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20" name="Google Shape;1320;p15"/>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Outfit"/>
              <a:buNone/>
              <a:defRPr sz="3500" b="1">
                <a:solidFill>
                  <a:schemeClr val="dk1"/>
                </a:solidFill>
                <a:latin typeface="Outfit"/>
                <a:ea typeface="Outfit"/>
                <a:cs typeface="Outfit"/>
                <a:sym typeface="Outfit"/>
              </a:defRPr>
            </a:lvl1pPr>
            <a:lvl2pPr lvl="1" algn="ctr" rtl="0">
              <a:spcBef>
                <a:spcPts val="0"/>
              </a:spcBef>
              <a:spcAft>
                <a:spcPts val="0"/>
              </a:spcAft>
              <a:buClr>
                <a:schemeClr val="dk1"/>
              </a:buClr>
              <a:buSzPts val="3500"/>
              <a:buFont typeface="Outfit"/>
              <a:buNone/>
              <a:defRPr sz="3500" b="1">
                <a:solidFill>
                  <a:schemeClr val="dk1"/>
                </a:solidFill>
                <a:latin typeface="Outfit"/>
                <a:ea typeface="Outfit"/>
                <a:cs typeface="Outfit"/>
                <a:sym typeface="Outfit"/>
              </a:defRPr>
            </a:lvl2pPr>
            <a:lvl3pPr lvl="2" algn="ctr" rtl="0">
              <a:spcBef>
                <a:spcPts val="0"/>
              </a:spcBef>
              <a:spcAft>
                <a:spcPts val="0"/>
              </a:spcAft>
              <a:buClr>
                <a:schemeClr val="dk1"/>
              </a:buClr>
              <a:buSzPts val="3500"/>
              <a:buFont typeface="Outfit"/>
              <a:buNone/>
              <a:defRPr sz="3500" b="1">
                <a:solidFill>
                  <a:schemeClr val="dk1"/>
                </a:solidFill>
                <a:latin typeface="Outfit"/>
                <a:ea typeface="Outfit"/>
                <a:cs typeface="Outfit"/>
                <a:sym typeface="Outfit"/>
              </a:defRPr>
            </a:lvl3pPr>
            <a:lvl4pPr lvl="3" algn="ctr" rtl="0">
              <a:spcBef>
                <a:spcPts val="0"/>
              </a:spcBef>
              <a:spcAft>
                <a:spcPts val="0"/>
              </a:spcAft>
              <a:buClr>
                <a:schemeClr val="dk1"/>
              </a:buClr>
              <a:buSzPts val="3500"/>
              <a:buFont typeface="Outfit"/>
              <a:buNone/>
              <a:defRPr sz="3500" b="1">
                <a:solidFill>
                  <a:schemeClr val="dk1"/>
                </a:solidFill>
                <a:latin typeface="Outfit"/>
                <a:ea typeface="Outfit"/>
                <a:cs typeface="Outfit"/>
                <a:sym typeface="Outfit"/>
              </a:defRPr>
            </a:lvl4pPr>
            <a:lvl5pPr lvl="4" algn="ctr" rtl="0">
              <a:spcBef>
                <a:spcPts val="0"/>
              </a:spcBef>
              <a:spcAft>
                <a:spcPts val="0"/>
              </a:spcAft>
              <a:buClr>
                <a:schemeClr val="dk1"/>
              </a:buClr>
              <a:buSzPts val="3500"/>
              <a:buFont typeface="Outfit"/>
              <a:buNone/>
              <a:defRPr sz="3500" b="1">
                <a:solidFill>
                  <a:schemeClr val="dk1"/>
                </a:solidFill>
                <a:latin typeface="Outfit"/>
                <a:ea typeface="Outfit"/>
                <a:cs typeface="Outfit"/>
                <a:sym typeface="Outfit"/>
              </a:defRPr>
            </a:lvl5pPr>
            <a:lvl6pPr lvl="5" algn="ctr" rtl="0">
              <a:spcBef>
                <a:spcPts val="0"/>
              </a:spcBef>
              <a:spcAft>
                <a:spcPts val="0"/>
              </a:spcAft>
              <a:buClr>
                <a:schemeClr val="dk1"/>
              </a:buClr>
              <a:buSzPts val="3500"/>
              <a:buFont typeface="Outfit"/>
              <a:buNone/>
              <a:defRPr sz="3500" b="1">
                <a:solidFill>
                  <a:schemeClr val="dk1"/>
                </a:solidFill>
                <a:latin typeface="Outfit"/>
                <a:ea typeface="Outfit"/>
                <a:cs typeface="Outfit"/>
                <a:sym typeface="Outfit"/>
              </a:defRPr>
            </a:lvl6pPr>
            <a:lvl7pPr lvl="6" algn="ctr" rtl="0">
              <a:spcBef>
                <a:spcPts val="0"/>
              </a:spcBef>
              <a:spcAft>
                <a:spcPts val="0"/>
              </a:spcAft>
              <a:buClr>
                <a:schemeClr val="dk1"/>
              </a:buClr>
              <a:buSzPts val="3500"/>
              <a:buFont typeface="Outfit"/>
              <a:buNone/>
              <a:defRPr sz="3500" b="1">
                <a:solidFill>
                  <a:schemeClr val="dk1"/>
                </a:solidFill>
                <a:latin typeface="Outfit"/>
                <a:ea typeface="Outfit"/>
                <a:cs typeface="Outfit"/>
                <a:sym typeface="Outfit"/>
              </a:defRPr>
            </a:lvl7pPr>
            <a:lvl8pPr lvl="7" algn="ctr" rtl="0">
              <a:spcBef>
                <a:spcPts val="0"/>
              </a:spcBef>
              <a:spcAft>
                <a:spcPts val="0"/>
              </a:spcAft>
              <a:buClr>
                <a:schemeClr val="dk1"/>
              </a:buClr>
              <a:buSzPts val="3500"/>
              <a:buFont typeface="Outfit"/>
              <a:buNone/>
              <a:defRPr sz="3500" b="1">
                <a:solidFill>
                  <a:schemeClr val="dk1"/>
                </a:solidFill>
                <a:latin typeface="Outfit"/>
                <a:ea typeface="Outfit"/>
                <a:cs typeface="Outfit"/>
                <a:sym typeface="Outfit"/>
              </a:defRPr>
            </a:lvl8pPr>
            <a:lvl9pPr lvl="8" algn="ctr" rtl="0">
              <a:spcBef>
                <a:spcPts val="0"/>
              </a:spcBef>
              <a:spcAft>
                <a:spcPts val="0"/>
              </a:spcAft>
              <a:buClr>
                <a:schemeClr val="dk1"/>
              </a:buClr>
              <a:buSzPts val="3500"/>
              <a:buFont typeface="Outfit"/>
              <a:buNone/>
              <a:defRPr sz="3500" b="1">
                <a:solidFill>
                  <a:schemeClr val="dk1"/>
                </a:solidFill>
                <a:latin typeface="Outfit"/>
                <a:ea typeface="Outfit"/>
                <a:cs typeface="Outfit"/>
                <a:sym typeface="Outfit"/>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gn="ctr">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gn="ctr">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gn="ctr">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gn="ctr">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gn="ctr">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gn="ctr">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gn="ctr">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gn="ctr">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gn="ctr">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4" r:id="rId4"/>
    <p:sldLayoutId id="2147483655" r:id="rId5"/>
    <p:sldLayoutId id="2147483656" r:id="rId6"/>
    <p:sldLayoutId id="2147483657" r:id="rId7"/>
    <p:sldLayoutId id="2147483658" r:id="rId8"/>
    <p:sldLayoutId id="2147483661" r:id="rId9"/>
    <p:sldLayoutId id="2147483663" r:id="rId10"/>
    <p:sldLayoutId id="2147483665" r:id="rId11"/>
    <p:sldLayoutId id="2147483666" r:id="rId12"/>
    <p:sldLayoutId id="2147483667" r:id="rId13"/>
    <p:sldLayoutId id="2147483668" r:id="rId14"/>
    <p:sldLayoutId id="2147483669" r:id="rId15"/>
    <p:sldLayoutId id="2147483670" r:id="rId16"/>
    <p:sldLayoutId id="2147483673" r:id="rId17"/>
    <p:sldLayoutId id="2147483674" r:id="rId18"/>
    <p:sldLayoutId id="2147483675" r:id="rId19"/>
    <p:sldLayoutId id="2147483676"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5.png"/><Relationship Id="rId7" Type="http://schemas.microsoft.com/office/2007/relationships/hdphoto" Target="../media/hdphoto2.wdp"/><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svg"/></Relationships>
</file>

<file path=ppt/slides/_rels/slide2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5.png"/><Relationship Id="rId7"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23.png"/><Relationship Id="rId5" Type="http://schemas.microsoft.com/office/2007/relationships/hdphoto" Target="../media/hdphoto2.wdp"/><Relationship Id="rId4" Type="http://schemas.openxmlformats.org/officeDocument/2006/relationships/image" Target="../media/image38.png"/><Relationship Id="rId9"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17.xml"/><Relationship Id="rId5" Type="http://schemas.openxmlformats.org/officeDocument/2006/relationships/image" Target="../media/image31.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8.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54.emf"/><Relationship Id="rId7"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47.png"/><Relationship Id="rId5" Type="http://schemas.openxmlformats.org/officeDocument/2006/relationships/image" Target="../media/image48.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57.png"/><Relationship Id="rId5" Type="http://schemas.openxmlformats.org/officeDocument/2006/relationships/image" Target="../media/image56.emf"/><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31.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9.xml"/><Relationship Id="rId5" Type="http://schemas.openxmlformats.org/officeDocument/2006/relationships/image" Target="../media/image53.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9.xml"/><Relationship Id="rId6" Type="http://schemas.openxmlformats.org/officeDocument/2006/relationships/image" Target="../media/image53.png"/><Relationship Id="rId5" Type="http://schemas.openxmlformats.org/officeDocument/2006/relationships/image" Target="../media/image31.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19.xml"/><Relationship Id="rId6" Type="http://schemas.openxmlformats.org/officeDocument/2006/relationships/image" Target="../media/image53.png"/><Relationship Id="rId5" Type="http://schemas.openxmlformats.org/officeDocument/2006/relationships/image" Target="../media/image31.png"/><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19.xml"/><Relationship Id="rId6" Type="http://schemas.openxmlformats.org/officeDocument/2006/relationships/image" Target="../media/image59.png"/><Relationship Id="rId5" Type="http://schemas.openxmlformats.org/officeDocument/2006/relationships/image" Target="../media/image31.png"/><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3.png"/><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15.xml"/><Relationship Id="rId5" Type="http://schemas.openxmlformats.org/officeDocument/2006/relationships/image" Target="../media/image63.png"/><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7.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D0275-53E1-0FA5-C888-4841BB9F075F}"/>
              </a:ext>
            </a:extLst>
          </p:cNvPr>
          <p:cNvSpPr>
            <a:spLocks noGrp="1"/>
          </p:cNvSpPr>
          <p:nvPr>
            <p:ph type="ctrTitle"/>
          </p:nvPr>
        </p:nvSpPr>
        <p:spPr>
          <a:xfrm>
            <a:off x="1612200" y="983988"/>
            <a:ext cx="5919600" cy="2124300"/>
          </a:xfrm>
        </p:spPr>
        <p:txBody>
          <a:bodyPr/>
          <a:lstStyle/>
          <a:p>
            <a:r>
              <a:rPr lang="en-US" sz="4000" dirty="0"/>
              <a:t>Understanding LLMs abilities to </a:t>
            </a:r>
            <a:r>
              <a:rPr lang="en-US" sz="4000" dirty="0" err="1"/>
              <a:t>deobfuscate</a:t>
            </a:r>
            <a:r>
              <a:rPr lang="en-US" sz="4000" dirty="0"/>
              <a:t> Android Apps</a:t>
            </a:r>
            <a:endParaRPr lang="en-CH" sz="4000" dirty="0"/>
          </a:p>
        </p:txBody>
      </p:sp>
      <p:sp>
        <p:nvSpPr>
          <p:cNvPr id="3" name="Subtitle 2">
            <a:extLst>
              <a:ext uri="{FF2B5EF4-FFF2-40B4-BE49-F238E27FC236}">
                <a16:creationId xmlns:a16="http://schemas.microsoft.com/office/drawing/2014/main" id="{48FC23F1-79A0-BF3E-0F50-F6EFE9DD2637}"/>
              </a:ext>
            </a:extLst>
          </p:cNvPr>
          <p:cNvSpPr>
            <a:spLocks noGrp="1"/>
          </p:cNvSpPr>
          <p:nvPr>
            <p:ph type="subTitle" idx="1"/>
          </p:nvPr>
        </p:nvSpPr>
        <p:spPr>
          <a:xfrm>
            <a:off x="2307600" y="3272692"/>
            <a:ext cx="4528800" cy="338400"/>
          </a:xfrm>
        </p:spPr>
        <p:txBody>
          <a:bodyPr/>
          <a:lstStyle/>
          <a:p>
            <a:r>
              <a:rPr lang="en-US" dirty="0"/>
              <a:t>Is it the end of ad-hoc </a:t>
            </a:r>
            <a:r>
              <a:rPr lang="en-US" dirty="0" err="1"/>
              <a:t>deobfuscators</a:t>
            </a:r>
            <a:r>
              <a:rPr lang="en-US" dirty="0"/>
              <a:t>?</a:t>
            </a:r>
            <a:endParaRPr lang="en-CH" dirty="0"/>
          </a:p>
        </p:txBody>
      </p:sp>
      <p:sp>
        <p:nvSpPr>
          <p:cNvPr id="5" name="TextBox 4">
            <a:extLst>
              <a:ext uri="{FF2B5EF4-FFF2-40B4-BE49-F238E27FC236}">
                <a16:creationId xmlns:a16="http://schemas.microsoft.com/office/drawing/2014/main" id="{29882F3A-D607-C9C5-D4CC-8B213FFEF4E3}"/>
              </a:ext>
            </a:extLst>
          </p:cNvPr>
          <p:cNvSpPr txBox="1"/>
          <p:nvPr/>
        </p:nvSpPr>
        <p:spPr>
          <a:xfrm>
            <a:off x="1848066" y="4733724"/>
            <a:ext cx="5447867" cy="307777"/>
          </a:xfrm>
          <a:prstGeom prst="rect">
            <a:avLst/>
          </a:prstGeom>
          <a:noFill/>
        </p:spPr>
        <p:txBody>
          <a:bodyPr wrap="square">
            <a:spAutoFit/>
          </a:bodyPr>
          <a:lstStyle/>
          <a:p>
            <a:pPr marL="0" lvl="0" indent="0" algn="ctr" rtl="0">
              <a:spcBef>
                <a:spcPts val="0"/>
              </a:spcBef>
              <a:spcAft>
                <a:spcPts val="0"/>
              </a:spcAft>
              <a:buNone/>
            </a:pPr>
            <a:r>
              <a:rPr lang="en-US" dirty="0">
                <a:solidFill>
                  <a:schemeClr val="tx1"/>
                </a:solidFill>
                <a:latin typeface="Lato" panose="020F0502020204030203" pitchFamily="34" charset="0"/>
                <a:ea typeface="Lato" panose="020F0502020204030203" pitchFamily="34" charset="0"/>
                <a:cs typeface="Lato" panose="020F0502020204030203" pitchFamily="34" charset="0"/>
              </a:rPr>
              <a:t>Student: Jacopo </a:t>
            </a:r>
            <a:r>
              <a:rPr lang="en-US" dirty="0" err="1">
                <a:solidFill>
                  <a:schemeClr val="tx1"/>
                </a:solidFill>
                <a:latin typeface="Lato" panose="020F0502020204030203" pitchFamily="34" charset="0"/>
                <a:ea typeface="Lato" panose="020F0502020204030203" pitchFamily="34" charset="0"/>
                <a:cs typeface="Lato" panose="020F0502020204030203" pitchFamily="34" charset="0"/>
              </a:rPr>
              <a:t>Caratti</a:t>
            </a:r>
            <a:r>
              <a:rPr lang="en-US" dirty="0">
                <a:solidFill>
                  <a:schemeClr val="tx1"/>
                </a:solidFill>
                <a:latin typeface="Lato" panose="020F0502020204030203" pitchFamily="34" charset="0"/>
                <a:ea typeface="Lato" panose="020F0502020204030203" pitchFamily="34" charset="0"/>
                <a:cs typeface="Lato" panose="020F0502020204030203" pitchFamily="34" charset="0"/>
              </a:rPr>
              <a:t> – Supervisor: Prof. Valerio </a:t>
            </a:r>
            <a:r>
              <a:rPr lang="en-US" dirty="0" err="1">
                <a:solidFill>
                  <a:schemeClr val="tx1"/>
                </a:solidFill>
                <a:latin typeface="Lato" panose="020F0502020204030203" pitchFamily="34" charset="0"/>
                <a:ea typeface="Lato" panose="020F0502020204030203" pitchFamily="34" charset="0"/>
                <a:cs typeface="Lato" panose="020F0502020204030203" pitchFamily="34" charset="0"/>
              </a:rPr>
              <a:t>Schiavoni</a:t>
            </a:r>
            <a:endParaRPr lang="en-US"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6" name="TextBox 5">
            <a:extLst>
              <a:ext uri="{FF2B5EF4-FFF2-40B4-BE49-F238E27FC236}">
                <a16:creationId xmlns:a16="http://schemas.microsoft.com/office/drawing/2014/main" id="{EC4A74F7-C109-A63B-FC94-5B98380F328B}"/>
              </a:ext>
            </a:extLst>
          </p:cNvPr>
          <p:cNvSpPr txBox="1"/>
          <p:nvPr/>
        </p:nvSpPr>
        <p:spPr>
          <a:xfrm>
            <a:off x="1848066" y="4425470"/>
            <a:ext cx="5447867" cy="307777"/>
          </a:xfrm>
          <a:prstGeom prst="rect">
            <a:avLst/>
          </a:prstGeom>
          <a:noFill/>
        </p:spPr>
        <p:txBody>
          <a:bodyPr wrap="square">
            <a:spAutoFit/>
          </a:bodyPr>
          <a:lstStyle/>
          <a:p>
            <a:pPr marL="0" lvl="0" indent="0" algn="ctr" rtl="0">
              <a:spcBef>
                <a:spcPts val="0"/>
              </a:spcBef>
              <a:spcAft>
                <a:spcPts val="0"/>
              </a:spcAft>
              <a:buNone/>
            </a:pPr>
            <a:r>
              <a:rPr lang="en-US" dirty="0">
                <a:solidFill>
                  <a:schemeClr val="tx1"/>
                </a:solidFill>
                <a:latin typeface="Lato" panose="020F0502020204030203" pitchFamily="34" charset="0"/>
                <a:ea typeface="Lato" panose="020F0502020204030203" pitchFamily="34" charset="0"/>
                <a:cs typeface="Lato" panose="020F0502020204030203" pitchFamily="34" charset="0"/>
              </a:rPr>
              <a:t>Swiss Joint Master of Science in Computer Science</a:t>
            </a:r>
          </a:p>
        </p:txBody>
      </p:sp>
    </p:spTree>
    <p:extLst>
      <p:ext uri="{BB962C8B-B14F-4D97-AF65-F5344CB8AC3E}">
        <p14:creationId xmlns:p14="http://schemas.microsoft.com/office/powerpoint/2010/main" val="29376971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53"/>
        <p:cNvGrpSpPr/>
        <p:nvPr/>
      </p:nvGrpSpPr>
      <p:grpSpPr>
        <a:xfrm>
          <a:off x="0" y="0"/>
          <a:ext cx="0" cy="0"/>
          <a:chOff x="0" y="0"/>
          <a:chExt cx="0" cy="0"/>
        </a:xfrm>
      </p:grpSpPr>
      <p:pic>
        <p:nvPicPr>
          <p:cNvPr id="31" name="Picture 30">
            <a:extLst>
              <a:ext uri="{FF2B5EF4-FFF2-40B4-BE49-F238E27FC236}">
                <a16:creationId xmlns:a16="http://schemas.microsoft.com/office/drawing/2014/main" id="{F25DC7EC-8C30-075F-7733-C1A8B157AF82}"/>
              </a:ext>
            </a:extLst>
          </p:cNvPr>
          <p:cNvPicPr>
            <a:picLocks noChangeAspect="1"/>
          </p:cNvPicPr>
          <p:nvPr/>
        </p:nvPicPr>
        <p:blipFill rotWithShape="1">
          <a:blip r:embed="rId3">
            <a:lum bright="70000" contrast="-70000"/>
          </a:blip>
          <a:srcRect l="6544" r="5037"/>
          <a:stretch/>
        </p:blipFill>
        <p:spPr>
          <a:xfrm rot="21296397">
            <a:off x="1958778" y="2066877"/>
            <a:ext cx="5216737" cy="1470174"/>
          </a:xfrm>
          <a:prstGeom prst="rect">
            <a:avLst/>
          </a:prstGeom>
        </p:spPr>
      </p:pic>
      <p:sp>
        <p:nvSpPr>
          <p:cNvPr id="4054" name="Google Shape;4054;p55"/>
          <p:cNvSpPr/>
          <p:nvPr/>
        </p:nvSpPr>
        <p:spPr>
          <a:xfrm>
            <a:off x="1581700" y="3516997"/>
            <a:ext cx="640200" cy="64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55" name="Google Shape;4055;p55"/>
          <p:cNvSpPr/>
          <p:nvPr/>
        </p:nvSpPr>
        <p:spPr>
          <a:xfrm>
            <a:off x="6922100" y="1701275"/>
            <a:ext cx="640200" cy="64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56" name="Google Shape;4056;p55"/>
          <p:cNvSpPr/>
          <p:nvPr/>
        </p:nvSpPr>
        <p:spPr>
          <a:xfrm>
            <a:off x="5141967" y="3516997"/>
            <a:ext cx="640200" cy="64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57" name="Google Shape;4057;p55"/>
          <p:cNvSpPr/>
          <p:nvPr/>
        </p:nvSpPr>
        <p:spPr>
          <a:xfrm>
            <a:off x="4375144" y="1701203"/>
            <a:ext cx="640200" cy="64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58" name="Google Shape;4058;p5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Obfuscation</a:t>
            </a:r>
            <a:endParaRPr dirty="0"/>
          </a:p>
        </p:txBody>
      </p:sp>
      <p:sp>
        <p:nvSpPr>
          <p:cNvPr id="4059" name="Google Shape;4059;p55"/>
          <p:cNvSpPr txBox="1"/>
          <p:nvPr/>
        </p:nvSpPr>
        <p:spPr>
          <a:xfrm flipH="1">
            <a:off x="830200" y="1880375"/>
            <a:ext cx="2143200" cy="46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b="1" dirty="0">
                <a:solidFill>
                  <a:schemeClr val="dk1"/>
                </a:solidFill>
                <a:latin typeface="Outfit"/>
                <a:ea typeface="Outfit"/>
                <a:cs typeface="Outfit"/>
                <a:sym typeface="Outfit"/>
              </a:rPr>
              <a:t>APK</a:t>
            </a:r>
            <a:endParaRPr sz="1800" b="1" dirty="0">
              <a:solidFill>
                <a:schemeClr val="dk1"/>
              </a:solidFill>
              <a:latin typeface="Outfit"/>
              <a:ea typeface="Outfit"/>
              <a:cs typeface="Outfit"/>
              <a:sym typeface="Outfit"/>
            </a:endParaRPr>
          </a:p>
        </p:txBody>
      </p:sp>
      <p:grpSp>
        <p:nvGrpSpPr>
          <p:cNvPr id="4067" name="Google Shape;4067;p55"/>
          <p:cNvGrpSpPr/>
          <p:nvPr/>
        </p:nvGrpSpPr>
        <p:grpSpPr>
          <a:xfrm>
            <a:off x="1830100" y="2814925"/>
            <a:ext cx="143400" cy="143400"/>
            <a:chOff x="2600175" y="4759400"/>
            <a:chExt cx="143400" cy="143400"/>
          </a:xfrm>
        </p:grpSpPr>
        <p:sp>
          <p:nvSpPr>
            <p:cNvPr id="4068" name="Google Shape;4068;p55"/>
            <p:cNvSpPr/>
            <p:nvPr/>
          </p:nvSpPr>
          <p:spPr>
            <a:xfrm>
              <a:off x="2600175" y="4759400"/>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69" name="Google Shape;4069;p55"/>
            <p:cNvSpPr/>
            <p:nvPr/>
          </p:nvSpPr>
          <p:spPr>
            <a:xfrm>
              <a:off x="2600175" y="4759400"/>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4076" name="Google Shape;4076;p55"/>
          <p:cNvGrpSpPr/>
          <p:nvPr/>
        </p:nvGrpSpPr>
        <p:grpSpPr>
          <a:xfrm>
            <a:off x="7170500" y="2814925"/>
            <a:ext cx="143400" cy="143400"/>
            <a:chOff x="2600175" y="4759400"/>
            <a:chExt cx="143400" cy="143400"/>
          </a:xfrm>
        </p:grpSpPr>
        <p:sp>
          <p:nvSpPr>
            <p:cNvPr id="4077" name="Google Shape;4077;p55"/>
            <p:cNvSpPr/>
            <p:nvPr/>
          </p:nvSpPr>
          <p:spPr>
            <a:xfrm>
              <a:off x="2600175" y="4759400"/>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78" name="Google Shape;4078;p55"/>
            <p:cNvSpPr/>
            <p:nvPr/>
          </p:nvSpPr>
          <p:spPr>
            <a:xfrm>
              <a:off x="2600175" y="4759400"/>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cxnSp>
        <p:nvCxnSpPr>
          <p:cNvPr id="4079" name="Google Shape;4079;p55"/>
          <p:cNvCxnSpPr>
            <a:stCxn id="4059" idx="2"/>
            <a:endCxn id="4069" idx="0"/>
          </p:cNvCxnSpPr>
          <p:nvPr/>
        </p:nvCxnSpPr>
        <p:spPr>
          <a:xfrm>
            <a:off x="1901800" y="2341475"/>
            <a:ext cx="0" cy="473400"/>
          </a:xfrm>
          <a:prstGeom prst="straightConnector1">
            <a:avLst/>
          </a:prstGeom>
          <a:noFill/>
          <a:ln w="9525" cap="flat" cmpd="sng">
            <a:solidFill>
              <a:schemeClr val="dk1"/>
            </a:solidFill>
            <a:prstDash val="solid"/>
            <a:round/>
            <a:headEnd type="none" w="med" len="med"/>
            <a:tailEnd type="none" w="med" len="med"/>
          </a:ln>
        </p:spPr>
      </p:cxnSp>
      <p:cxnSp>
        <p:nvCxnSpPr>
          <p:cNvPr id="4099" name="Google Shape;4099;p55"/>
          <p:cNvCxnSpPr>
            <a:cxnSpLocks/>
            <a:stCxn id="4069" idx="2"/>
          </p:cNvCxnSpPr>
          <p:nvPr/>
        </p:nvCxnSpPr>
        <p:spPr>
          <a:xfrm>
            <a:off x="1901800" y="2958325"/>
            <a:ext cx="1100" cy="541032"/>
          </a:xfrm>
          <a:prstGeom prst="straightConnector1">
            <a:avLst/>
          </a:prstGeom>
          <a:noFill/>
          <a:ln w="9525" cap="flat" cmpd="sng">
            <a:solidFill>
              <a:schemeClr val="dk1"/>
            </a:solidFill>
            <a:prstDash val="solid"/>
            <a:round/>
            <a:headEnd type="none" w="med" len="med"/>
            <a:tailEnd type="none" w="med" len="med"/>
          </a:ln>
        </p:spPr>
      </p:cxnSp>
      <p:sp>
        <p:nvSpPr>
          <p:cNvPr id="11" name="Google Shape;4059;p55">
            <a:extLst>
              <a:ext uri="{FF2B5EF4-FFF2-40B4-BE49-F238E27FC236}">
                <a16:creationId xmlns:a16="http://schemas.microsoft.com/office/drawing/2014/main" id="{859E2322-56E5-2E40-D567-7E90C44F3DFA}"/>
              </a:ext>
            </a:extLst>
          </p:cNvPr>
          <p:cNvSpPr txBox="1"/>
          <p:nvPr/>
        </p:nvSpPr>
        <p:spPr>
          <a:xfrm flipH="1">
            <a:off x="6170599" y="1880375"/>
            <a:ext cx="2143200" cy="46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b="1" dirty="0">
                <a:solidFill>
                  <a:schemeClr val="dk1"/>
                </a:solidFill>
                <a:latin typeface="Outfit"/>
                <a:ea typeface="Outfit"/>
                <a:cs typeface="Outfit"/>
                <a:sym typeface="Outfit"/>
              </a:rPr>
              <a:t>obfuscated APK</a:t>
            </a:r>
            <a:endParaRPr sz="1800" b="1" dirty="0">
              <a:solidFill>
                <a:schemeClr val="dk1"/>
              </a:solidFill>
              <a:latin typeface="Outfit"/>
              <a:ea typeface="Outfit"/>
              <a:cs typeface="Outfit"/>
              <a:sym typeface="Outfit"/>
            </a:endParaRPr>
          </a:p>
        </p:txBody>
      </p:sp>
      <p:cxnSp>
        <p:nvCxnSpPr>
          <p:cNvPr id="13" name="Google Shape;4079;p55">
            <a:extLst>
              <a:ext uri="{FF2B5EF4-FFF2-40B4-BE49-F238E27FC236}">
                <a16:creationId xmlns:a16="http://schemas.microsoft.com/office/drawing/2014/main" id="{7765C2FC-396D-899D-8B95-8841B3162117}"/>
              </a:ext>
            </a:extLst>
          </p:cNvPr>
          <p:cNvCxnSpPr>
            <a:stCxn id="11" idx="2"/>
          </p:cNvCxnSpPr>
          <p:nvPr/>
        </p:nvCxnSpPr>
        <p:spPr>
          <a:xfrm>
            <a:off x="7242199" y="2341475"/>
            <a:ext cx="0" cy="473400"/>
          </a:xfrm>
          <a:prstGeom prst="straightConnector1">
            <a:avLst/>
          </a:prstGeom>
          <a:noFill/>
          <a:ln w="9525" cap="flat" cmpd="sng">
            <a:solidFill>
              <a:schemeClr val="dk1"/>
            </a:solidFill>
            <a:prstDash val="solid"/>
            <a:round/>
            <a:headEnd type="none" w="med" len="med"/>
            <a:tailEnd type="none" w="med" len="med"/>
          </a:ln>
        </p:spPr>
      </p:cxnSp>
      <p:cxnSp>
        <p:nvCxnSpPr>
          <p:cNvPr id="14" name="Google Shape;4099;p55">
            <a:extLst>
              <a:ext uri="{FF2B5EF4-FFF2-40B4-BE49-F238E27FC236}">
                <a16:creationId xmlns:a16="http://schemas.microsoft.com/office/drawing/2014/main" id="{383969FF-465B-EA78-6343-1A145F8BAB57}"/>
              </a:ext>
            </a:extLst>
          </p:cNvPr>
          <p:cNvCxnSpPr>
            <a:cxnSpLocks/>
          </p:cNvCxnSpPr>
          <p:nvPr/>
        </p:nvCxnSpPr>
        <p:spPr>
          <a:xfrm>
            <a:off x="7242199" y="2958325"/>
            <a:ext cx="0" cy="558600"/>
          </a:xfrm>
          <a:prstGeom prst="straightConnector1">
            <a:avLst/>
          </a:prstGeom>
          <a:noFill/>
          <a:ln w="9525" cap="flat" cmpd="sng">
            <a:solidFill>
              <a:schemeClr val="dk1"/>
            </a:solidFill>
            <a:prstDash val="solid"/>
            <a:round/>
            <a:headEnd type="none" w="med" len="med"/>
            <a:tailEnd type="none" w="med" len="med"/>
          </a:ln>
        </p:spPr>
      </p:cxnSp>
      <p:grpSp>
        <p:nvGrpSpPr>
          <p:cNvPr id="18" name="Group 17">
            <a:extLst>
              <a:ext uri="{FF2B5EF4-FFF2-40B4-BE49-F238E27FC236}">
                <a16:creationId xmlns:a16="http://schemas.microsoft.com/office/drawing/2014/main" id="{49614984-6267-5845-93EB-62906464A670}"/>
              </a:ext>
            </a:extLst>
          </p:cNvPr>
          <p:cNvGrpSpPr/>
          <p:nvPr/>
        </p:nvGrpSpPr>
        <p:grpSpPr>
          <a:xfrm>
            <a:off x="1552636" y="3204125"/>
            <a:ext cx="797531" cy="900986"/>
            <a:chOff x="6874293" y="3208781"/>
            <a:chExt cx="797531" cy="900986"/>
          </a:xfrm>
        </p:grpSpPr>
        <p:pic>
          <p:nvPicPr>
            <p:cNvPr id="19" name="Picture 18">
              <a:extLst>
                <a:ext uri="{FF2B5EF4-FFF2-40B4-BE49-F238E27FC236}">
                  <a16:creationId xmlns:a16="http://schemas.microsoft.com/office/drawing/2014/main" id="{56BD4227-30CF-9E18-D6C7-3D65B2672E52}"/>
                </a:ext>
              </a:extLst>
            </p:cNvPr>
            <p:cNvPicPr>
              <a:picLocks noChangeAspect="1"/>
            </p:cNvPicPr>
            <p:nvPr/>
          </p:nvPicPr>
          <p:blipFill>
            <a:blip r:embed="rId4"/>
            <a:stretch>
              <a:fillRect/>
            </a:stretch>
          </p:blipFill>
          <p:spPr>
            <a:xfrm>
              <a:off x="7354448" y="3208781"/>
              <a:ext cx="317376" cy="317376"/>
            </a:xfrm>
            <a:prstGeom prst="rect">
              <a:avLst/>
            </a:prstGeom>
          </p:spPr>
        </p:pic>
        <p:pic>
          <p:nvPicPr>
            <p:cNvPr id="20" name="Picture 19">
              <a:extLst>
                <a:ext uri="{FF2B5EF4-FFF2-40B4-BE49-F238E27FC236}">
                  <a16:creationId xmlns:a16="http://schemas.microsoft.com/office/drawing/2014/main" id="{FBC275F6-5842-1DFB-C909-2F091D45E910}"/>
                </a:ext>
              </a:extLst>
            </p:cNvPr>
            <p:cNvPicPr>
              <a:picLocks noChangeAspect="1"/>
            </p:cNvPicPr>
            <p:nvPr/>
          </p:nvPicPr>
          <p:blipFill>
            <a:blip r:embed="rId5"/>
            <a:stretch>
              <a:fillRect/>
            </a:stretch>
          </p:blipFill>
          <p:spPr>
            <a:xfrm>
              <a:off x="6874293" y="3377818"/>
              <a:ext cx="731949" cy="731949"/>
            </a:xfrm>
            <a:prstGeom prst="rect">
              <a:avLst/>
            </a:prstGeom>
          </p:spPr>
        </p:pic>
      </p:grpSp>
      <p:grpSp>
        <p:nvGrpSpPr>
          <p:cNvPr id="22" name="Group 21">
            <a:extLst>
              <a:ext uri="{FF2B5EF4-FFF2-40B4-BE49-F238E27FC236}">
                <a16:creationId xmlns:a16="http://schemas.microsoft.com/office/drawing/2014/main" id="{E46E1A38-EA90-921F-0AB5-F076167C6F76}"/>
              </a:ext>
            </a:extLst>
          </p:cNvPr>
          <p:cNvGrpSpPr/>
          <p:nvPr/>
        </p:nvGrpSpPr>
        <p:grpSpPr>
          <a:xfrm>
            <a:off x="6906621" y="3204125"/>
            <a:ext cx="775379" cy="929925"/>
            <a:chOff x="1533894" y="3179842"/>
            <a:chExt cx="775379" cy="929925"/>
          </a:xfrm>
        </p:grpSpPr>
        <p:pic>
          <p:nvPicPr>
            <p:cNvPr id="23" name="Picture 22">
              <a:extLst>
                <a:ext uri="{FF2B5EF4-FFF2-40B4-BE49-F238E27FC236}">
                  <a16:creationId xmlns:a16="http://schemas.microsoft.com/office/drawing/2014/main" id="{78F12622-71D7-AD45-2C2D-F0EDF83ECCD2}"/>
                </a:ext>
              </a:extLst>
            </p:cNvPr>
            <p:cNvPicPr>
              <a:picLocks noChangeAspect="1"/>
            </p:cNvPicPr>
            <p:nvPr/>
          </p:nvPicPr>
          <p:blipFill>
            <a:blip r:embed="rId4"/>
            <a:stretch>
              <a:fillRect/>
            </a:stretch>
          </p:blipFill>
          <p:spPr>
            <a:xfrm>
              <a:off x="1991897" y="3179842"/>
              <a:ext cx="317376" cy="317376"/>
            </a:xfrm>
            <a:prstGeom prst="rect">
              <a:avLst/>
            </a:prstGeom>
          </p:spPr>
        </p:pic>
        <p:pic>
          <p:nvPicPr>
            <p:cNvPr id="27" name="Picture 26">
              <a:extLst>
                <a:ext uri="{FF2B5EF4-FFF2-40B4-BE49-F238E27FC236}">
                  <a16:creationId xmlns:a16="http://schemas.microsoft.com/office/drawing/2014/main" id="{57DD80E7-7E0D-A386-342E-82A6432487F6}"/>
                </a:ext>
              </a:extLst>
            </p:cNvPr>
            <p:cNvPicPr>
              <a:picLocks noChangeAspect="1"/>
            </p:cNvPicPr>
            <p:nvPr/>
          </p:nvPicPr>
          <p:blipFill rotWithShape="1">
            <a:blip r:embed="rId5"/>
            <a:srcRect t="83692"/>
            <a:stretch/>
          </p:blipFill>
          <p:spPr>
            <a:xfrm>
              <a:off x="1533894" y="3990397"/>
              <a:ext cx="731949" cy="119370"/>
            </a:xfrm>
            <a:prstGeom prst="rect">
              <a:avLst/>
            </a:prstGeom>
          </p:spPr>
        </p:pic>
        <p:pic>
          <p:nvPicPr>
            <p:cNvPr id="28" name="Picture 27">
              <a:extLst>
                <a:ext uri="{FF2B5EF4-FFF2-40B4-BE49-F238E27FC236}">
                  <a16:creationId xmlns:a16="http://schemas.microsoft.com/office/drawing/2014/main" id="{2889B3E7-03E4-DB24-B741-E98A3EF94EAC}"/>
                </a:ext>
              </a:extLst>
            </p:cNvPr>
            <p:cNvPicPr>
              <a:picLocks noChangeAspect="1"/>
            </p:cNvPicPr>
            <p:nvPr/>
          </p:nvPicPr>
          <p:blipFill rotWithShape="1">
            <a:blip r:embed="rId5"/>
            <a:srcRect t="57987" b="25576"/>
            <a:stretch/>
          </p:blipFill>
          <p:spPr>
            <a:xfrm>
              <a:off x="1536926" y="3795224"/>
              <a:ext cx="731949" cy="120306"/>
            </a:xfrm>
            <a:prstGeom prst="rect">
              <a:avLst/>
            </a:prstGeom>
          </p:spPr>
        </p:pic>
        <p:pic>
          <p:nvPicPr>
            <p:cNvPr id="29" name="Picture 28">
              <a:extLst>
                <a:ext uri="{FF2B5EF4-FFF2-40B4-BE49-F238E27FC236}">
                  <a16:creationId xmlns:a16="http://schemas.microsoft.com/office/drawing/2014/main" id="{6E985F0B-C503-5889-2F4B-3C03E6AAB62E}"/>
                </a:ext>
              </a:extLst>
            </p:cNvPr>
            <p:cNvPicPr>
              <a:picLocks noChangeAspect="1"/>
            </p:cNvPicPr>
            <p:nvPr/>
          </p:nvPicPr>
          <p:blipFill rotWithShape="1">
            <a:blip r:embed="rId5"/>
            <a:srcRect t="31301" b="52262"/>
            <a:stretch/>
          </p:blipFill>
          <p:spPr>
            <a:xfrm>
              <a:off x="1534206" y="3599832"/>
              <a:ext cx="731949" cy="120307"/>
            </a:xfrm>
            <a:prstGeom prst="rect">
              <a:avLst/>
            </a:prstGeom>
          </p:spPr>
        </p:pic>
        <p:pic>
          <p:nvPicPr>
            <p:cNvPr id="30" name="Picture 29">
              <a:extLst>
                <a:ext uri="{FF2B5EF4-FFF2-40B4-BE49-F238E27FC236}">
                  <a16:creationId xmlns:a16="http://schemas.microsoft.com/office/drawing/2014/main" id="{045B429D-D970-47BD-284D-00576BB29EE7}"/>
                </a:ext>
              </a:extLst>
            </p:cNvPr>
            <p:cNvPicPr>
              <a:picLocks noChangeAspect="1"/>
            </p:cNvPicPr>
            <p:nvPr/>
          </p:nvPicPr>
          <p:blipFill rotWithShape="1">
            <a:blip r:embed="rId5"/>
            <a:srcRect t="88" b="83603"/>
            <a:stretch/>
          </p:blipFill>
          <p:spPr>
            <a:xfrm>
              <a:off x="1536925" y="3379987"/>
              <a:ext cx="731949" cy="119370"/>
            </a:xfrm>
            <a:prstGeom prst="rect">
              <a:avLst/>
            </a:prstGeom>
          </p:spPr>
        </p:pic>
      </p:grpSp>
      <p:sp>
        <p:nvSpPr>
          <p:cNvPr id="33" name="Rounded Rectangle 32">
            <a:extLst>
              <a:ext uri="{FF2B5EF4-FFF2-40B4-BE49-F238E27FC236}">
                <a16:creationId xmlns:a16="http://schemas.microsoft.com/office/drawing/2014/main" id="{DC419004-5E50-614B-3D4C-F6E62A1EB096}"/>
              </a:ext>
            </a:extLst>
          </p:cNvPr>
          <p:cNvSpPr/>
          <p:nvPr/>
        </p:nvSpPr>
        <p:spPr>
          <a:xfrm>
            <a:off x="3797871" y="2588583"/>
            <a:ext cx="1749663" cy="5357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1800" b="1" dirty="0">
                <a:latin typeface="Lato" panose="020F0502020204030203" pitchFamily="34" charset="0"/>
                <a:ea typeface="Lato" panose="020F0502020204030203" pitchFamily="34" charset="0"/>
                <a:cs typeface="Lato" panose="020F0502020204030203" pitchFamily="34" charset="0"/>
              </a:rPr>
              <a:t>ObfuscAPK</a:t>
            </a:r>
          </a:p>
        </p:txBody>
      </p:sp>
      <p:sp>
        <p:nvSpPr>
          <p:cNvPr id="36" name="Triangle 35">
            <a:extLst>
              <a:ext uri="{FF2B5EF4-FFF2-40B4-BE49-F238E27FC236}">
                <a16:creationId xmlns:a16="http://schemas.microsoft.com/office/drawing/2014/main" id="{A1EB4145-9173-42BA-997A-1728C4EE1FD2}"/>
              </a:ext>
            </a:extLst>
          </p:cNvPr>
          <p:cNvSpPr/>
          <p:nvPr/>
        </p:nvSpPr>
        <p:spPr>
          <a:xfrm rot="5026305">
            <a:off x="6807477" y="2682128"/>
            <a:ext cx="374904" cy="451921"/>
          </a:xfrm>
          <a:prstGeom prst="triangle">
            <a:avLst/>
          </a:prstGeom>
          <a:solidFill>
            <a:srgbClr val="CDCDC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 name="Google Shape;3506;p42">
            <a:extLst>
              <a:ext uri="{FF2B5EF4-FFF2-40B4-BE49-F238E27FC236}">
                <a16:creationId xmlns:a16="http://schemas.microsoft.com/office/drawing/2014/main" id="{1D68448A-2C39-BB9B-C151-4D4C87DA32EC}"/>
              </a:ext>
            </a:extLst>
          </p:cNvPr>
          <p:cNvSpPr txBox="1">
            <a:spLocks/>
          </p:cNvSpPr>
          <p:nvPr/>
        </p:nvSpPr>
        <p:spPr>
          <a:xfrm>
            <a:off x="8586438" y="4812866"/>
            <a:ext cx="557561" cy="3306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r"/>
            <a:r>
              <a:rPr lang="en-US" sz="1000" dirty="0"/>
              <a:t>10</a:t>
            </a:r>
          </a:p>
        </p:txBody>
      </p:sp>
      <p:sp>
        <p:nvSpPr>
          <p:cNvPr id="3" name="Google Shape;3936;p52">
            <a:extLst>
              <a:ext uri="{FF2B5EF4-FFF2-40B4-BE49-F238E27FC236}">
                <a16:creationId xmlns:a16="http://schemas.microsoft.com/office/drawing/2014/main" id="{817D7684-9FD4-057E-2FD6-3643478B08CD}"/>
              </a:ext>
            </a:extLst>
          </p:cNvPr>
          <p:cNvSpPr txBox="1">
            <a:spLocks/>
          </p:cNvSpPr>
          <p:nvPr/>
        </p:nvSpPr>
        <p:spPr>
          <a:xfrm>
            <a:off x="3207340" y="891057"/>
            <a:ext cx="1432164" cy="4702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r>
              <a:rPr lang="en-US" dirty="0"/>
              <a:t>field renaming</a:t>
            </a:r>
          </a:p>
        </p:txBody>
      </p:sp>
    </p:spTree>
    <p:extLst>
      <p:ext uri="{BB962C8B-B14F-4D97-AF65-F5344CB8AC3E}">
        <p14:creationId xmlns:p14="http://schemas.microsoft.com/office/powerpoint/2010/main" val="4278766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53"/>
        <p:cNvGrpSpPr/>
        <p:nvPr/>
      </p:nvGrpSpPr>
      <p:grpSpPr>
        <a:xfrm>
          <a:off x="0" y="0"/>
          <a:ext cx="0" cy="0"/>
          <a:chOff x="0" y="0"/>
          <a:chExt cx="0" cy="0"/>
        </a:xfrm>
      </p:grpSpPr>
      <p:pic>
        <p:nvPicPr>
          <p:cNvPr id="31" name="Picture 30">
            <a:extLst>
              <a:ext uri="{FF2B5EF4-FFF2-40B4-BE49-F238E27FC236}">
                <a16:creationId xmlns:a16="http://schemas.microsoft.com/office/drawing/2014/main" id="{F25DC7EC-8C30-075F-7733-C1A8B157AF82}"/>
              </a:ext>
            </a:extLst>
          </p:cNvPr>
          <p:cNvPicPr>
            <a:picLocks noChangeAspect="1"/>
          </p:cNvPicPr>
          <p:nvPr/>
        </p:nvPicPr>
        <p:blipFill rotWithShape="1">
          <a:blip r:embed="rId3">
            <a:lum bright="70000" contrast="-70000"/>
          </a:blip>
          <a:srcRect l="6544" r="5037"/>
          <a:stretch/>
        </p:blipFill>
        <p:spPr>
          <a:xfrm rot="21296397">
            <a:off x="1958778" y="2066877"/>
            <a:ext cx="5216737" cy="1470174"/>
          </a:xfrm>
          <a:prstGeom prst="rect">
            <a:avLst/>
          </a:prstGeom>
        </p:spPr>
      </p:pic>
      <p:sp>
        <p:nvSpPr>
          <p:cNvPr id="4054" name="Google Shape;4054;p55"/>
          <p:cNvSpPr/>
          <p:nvPr/>
        </p:nvSpPr>
        <p:spPr>
          <a:xfrm>
            <a:off x="1581700" y="3516997"/>
            <a:ext cx="640200" cy="64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55" name="Google Shape;4055;p55"/>
          <p:cNvSpPr/>
          <p:nvPr/>
        </p:nvSpPr>
        <p:spPr>
          <a:xfrm>
            <a:off x="6922100" y="1701275"/>
            <a:ext cx="640200" cy="64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56" name="Google Shape;4056;p55"/>
          <p:cNvSpPr/>
          <p:nvPr/>
        </p:nvSpPr>
        <p:spPr>
          <a:xfrm>
            <a:off x="5141967" y="3516997"/>
            <a:ext cx="640200" cy="64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57" name="Google Shape;4057;p55"/>
          <p:cNvSpPr/>
          <p:nvPr/>
        </p:nvSpPr>
        <p:spPr>
          <a:xfrm>
            <a:off x="4375144" y="1701203"/>
            <a:ext cx="640200" cy="64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58" name="Google Shape;4058;p5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De-obfuscation</a:t>
            </a:r>
            <a:endParaRPr dirty="0"/>
          </a:p>
        </p:txBody>
      </p:sp>
      <p:sp>
        <p:nvSpPr>
          <p:cNvPr id="4059" name="Google Shape;4059;p55"/>
          <p:cNvSpPr txBox="1"/>
          <p:nvPr/>
        </p:nvSpPr>
        <p:spPr>
          <a:xfrm flipH="1">
            <a:off x="830200" y="1880375"/>
            <a:ext cx="2143200" cy="46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b="1" dirty="0">
                <a:solidFill>
                  <a:schemeClr val="dk1"/>
                </a:solidFill>
                <a:latin typeface="Outfit"/>
                <a:ea typeface="Outfit"/>
                <a:cs typeface="Outfit"/>
                <a:sym typeface="Outfit"/>
              </a:rPr>
              <a:t>APK</a:t>
            </a:r>
            <a:endParaRPr sz="1800" b="1" dirty="0">
              <a:solidFill>
                <a:schemeClr val="dk1"/>
              </a:solidFill>
              <a:latin typeface="Outfit"/>
              <a:ea typeface="Outfit"/>
              <a:cs typeface="Outfit"/>
              <a:sym typeface="Outfit"/>
            </a:endParaRPr>
          </a:p>
        </p:txBody>
      </p:sp>
      <p:grpSp>
        <p:nvGrpSpPr>
          <p:cNvPr id="4067" name="Google Shape;4067;p55"/>
          <p:cNvGrpSpPr/>
          <p:nvPr/>
        </p:nvGrpSpPr>
        <p:grpSpPr>
          <a:xfrm>
            <a:off x="1830100" y="2814925"/>
            <a:ext cx="143400" cy="143400"/>
            <a:chOff x="2600175" y="4759400"/>
            <a:chExt cx="143400" cy="143400"/>
          </a:xfrm>
        </p:grpSpPr>
        <p:sp>
          <p:nvSpPr>
            <p:cNvPr id="4068" name="Google Shape;4068;p55"/>
            <p:cNvSpPr/>
            <p:nvPr/>
          </p:nvSpPr>
          <p:spPr>
            <a:xfrm>
              <a:off x="2600175" y="4759400"/>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69" name="Google Shape;4069;p55"/>
            <p:cNvSpPr/>
            <p:nvPr/>
          </p:nvSpPr>
          <p:spPr>
            <a:xfrm>
              <a:off x="2600175" y="4759400"/>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4076" name="Google Shape;4076;p55"/>
          <p:cNvGrpSpPr/>
          <p:nvPr/>
        </p:nvGrpSpPr>
        <p:grpSpPr>
          <a:xfrm>
            <a:off x="7170500" y="2814925"/>
            <a:ext cx="143400" cy="143400"/>
            <a:chOff x="2600175" y="4759400"/>
            <a:chExt cx="143400" cy="143400"/>
          </a:xfrm>
        </p:grpSpPr>
        <p:sp>
          <p:nvSpPr>
            <p:cNvPr id="4077" name="Google Shape;4077;p55"/>
            <p:cNvSpPr/>
            <p:nvPr/>
          </p:nvSpPr>
          <p:spPr>
            <a:xfrm>
              <a:off x="2600175" y="4759400"/>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78" name="Google Shape;4078;p55"/>
            <p:cNvSpPr/>
            <p:nvPr/>
          </p:nvSpPr>
          <p:spPr>
            <a:xfrm>
              <a:off x="2600175" y="4759400"/>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cxnSp>
        <p:nvCxnSpPr>
          <p:cNvPr id="4079" name="Google Shape;4079;p55"/>
          <p:cNvCxnSpPr>
            <a:stCxn id="4059" idx="2"/>
            <a:endCxn id="4069" idx="0"/>
          </p:cNvCxnSpPr>
          <p:nvPr/>
        </p:nvCxnSpPr>
        <p:spPr>
          <a:xfrm>
            <a:off x="1901800" y="2341475"/>
            <a:ext cx="0" cy="473400"/>
          </a:xfrm>
          <a:prstGeom prst="straightConnector1">
            <a:avLst/>
          </a:prstGeom>
          <a:noFill/>
          <a:ln w="9525" cap="flat" cmpd="sng">
            <a:solidFill>
              <a:schemeClr val="dk1"/>
            </a:solidFill>
            <a:prstDash val="solid"/>
            <a:round/>
            <a:headEnd type="none" w="med" len="med"/>
            <a:tailEnd type="none" w="med" len="med"/>
          </a:ln>
        </p:spPr>
      </p:cxnSp>
      <p:cxnSp>
        <p:nvCxnSpPr>
          <p:cNvPr id="4099" name="Google Shape;4099;p55"/>
          <p:cNvCxnSpPr>
            <a:cxnSpLocks/>
            <a:stCxn id="4069" idx="2"/>
          </p:cNvCxnSpPr>
          <p:nvPr/>
        </p:nvCxnSpPr>
        <p:spPr>
          <a:xfrm>
            <a:off x="1901800" y="2958325"/>
            <a:ext cx="1100" cy="541032"/>
          </a:xfrm>
          <a:prstGeom prst="straightConnector1">
            <a:avLst/>
          </a:prstGeom>
          <a:noFill/>
          <a:ln w="9525" cap="flat" cmpd="sng">
            <a:solidFill>
              <a:schemeClr val="dk1"/>
            </a:solidFill>
            <a:prstDash val="solid"/>
            <a:round/>
            <a:headEnd type="none" w="med" len="med"/>
            <a:tailEnd type="none" w="med" len="med"/>
          </a:ln>
        </p:spPr>
      </p:cxnSp>
      <p:sp>
        <p:nvSpPr>
          <p:cNvPr id="11" name="Google Shape;4059;p55">
            <a:extLst>
              <a:ext uri="{FF2B5EF4-FFF2-40B4-BE49-F238E27FC236}">
                <a16:creationId xmlns:a16="http://schemas.microsoft.com/office/drawing/2014/main" id="{859E2322-56E5-2E40-D567-7E90C44F3DFA}"/>
              </a:ext>
            </a:extLst>
          </p:cNvPr>
          <p:cNvSpPr txBox="1"/>
          <p:nvPr/>
        </p:nvSpPr>
        <p:spPr>
          <a:xfrm flipH="1">
            <a:off x="6170599" y="1880375"/>
            <a:ext cx="2143200" cy="46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b="1" dirty="0">
                <a:solidFill>
                  <a:schemeClr val="dk1"/>
                </a:solidFill>
                <a:latin typeface="Outfit"/>
                <a:ea typeface="Outfit"/>
                <a:cs typeface="Outfit"/>
                <a:sym typeface="Outfit"/>
              </a:rPr>
              <a:t>obfuscated APK</a:t>
            </a:r>
            <a:endParaRPr sz="1800" b="1" dirty="0">
              <a:solidFill>
                <a:schemeClr val="dk1"/>
              </a:solidFill>
              <a:latin typeface="Outfit"/>
              <a:ea typeface="Outfit"/>
              <a:cs typeface="Outfit"/>
              <a:sym typeface="Outfit"/>
            </a:endParaRPr>
          </a:p>
        </p:txBody>
      </p:sp>
      <p:cxnSp>
        <p:nvCxnSpPr>
          <p:cNvPr id="13" name="Google Shape;4079;p55">
            <a:extLst>
              <a:ext uri="{FF2B5EF4-FFF2-40B4-BE49-F238E27FC236}">
                <a16:creationId xmlns:a16="http://schemas.microsoft.com/office/drawing/2014/main" id="{7765C2FC-396D-899D-8B95-8841B3162117}"/>
              </a:ext>
            </a:extLst>
          </p:cNvPr>
          <p:cNvCxnSpPr>
            <a:stCxn id="11" idx="2"/>
          </p:cNvCxnSpPr>
          <p:nvPr/>
        </p:nvCxnSpPr>
        <p:spPr>
          <a:xfrm>
            <a:off x="7242199" y="2341475"/>
            <a:ext cx="0" cy="473400"/>
          </a:xfrm>
          <a:prstGeom prst="straightConnector1">
            <a:avLst/>
          </a:prstGeom>
          <a:noFill/>
          <a:ln w="9525" cap="flat" cmpd="sng">
            <a:solidFill>
              <a:schemeClr val="dk1"/>
            </a:solidFill>
            <a:prstDash val="solid"/>
            <a:round/>
            <a:headEnd type="none" w="med" len="med"/>
            <a:tailEnd type="none" w="med" len="med"/>
          </a:ln>
        </p:spPr>
      </p:cxnSp>
      <p:cxnSp>
        <p:nvCxnSpPr>
          <p:cNvPr id="14" name="Google Shape;4099;p55">
            <a:extLst>
              <a:ext uri="{FF2B5EF4-FFF2-40B4-BE49-F238E27FC236}">
                <a16:creationId xmlns:a16="http://schemas.microsoft.com/office/drawing/2014/main" id="{383969FF-465B-EA78-6343-1A145F8BAB57}"/>
              </a:ext>
            </a:extLst>
          </p:cNvPr>
          <p:cNvCxnSpPr>
            <a:cxnSpLocks/>
          </p:cNvCxnSpPr>
          <p:nvPr/>
        </p:nvCxnSpPr>
        <p:spPr>
          <a:xfrm>
            <a:off x="7242199" y="2958325"/>
            <a:ext cx="0" cy="558600"/>
          </a:xfrm>
          <a:prstGeom prst="straightConnector1">
            <a:avLst/>
          </a:prstGeom>
          <a:noFill/>
          <a:ln w="9525" cap="flat" cmpd="sng">
            <a:solidFill>
              <a:schemeClr val="dk1"/>
            </a:solidFill>
            <a:prstDash val="solid"/>
            <a:round/>
            <a:headEnd type="none" w="med" len="med"/>
            <a:tailEnd type="none" w="med" len="med"/>
          </a:ln>
        </p:spPr>
      </p:cxnSp>
      <p:grpSp>
        <p:nvGrpSpPr>
          <p:cNvPr id="18" name="Group 17">
            <a:extLst>
              <a:ext uri="{FF2B5EF4-FFF2-40B4-BE49-F238E27FC236}">
                <a16:creationId xmlns:a16="http://schemas.microsoft.com/office/drawing/2014/main" id="{49614984-6267-5845-93EB-62906464A670}"/>
              </a:ext>
            </a:extLst>
          </p:cNvPr>
          <p:cNvGrpSpPr/>
          <p:nvPr/>
        </p:nvGrpSpPr>
        <p:grpSpPr>
          <a:xfrm>
            <a:off x="1552636" y="3204125"/>
            <a:ext cx="797531" cy="900986"/>
            <a:chOff x="6874293" y="3208781"/>
            <a:chExt cx="797531" cy="900986"/>
          </a:xfrm>
        </p:grpSpPr>
        <p:pic>
          <p:nvPicPr>
            <p:cNvPr id="19" name="Picture 18">
              <a:extLst>
                <a:ext uri="{FF2B5EF4-FFF2-40B4-BE49-F238E27FC236}">
                  <a16:creationId xmlns:a16="http://schemas.microsoft.com/office/drawing/2014/main" id="{56BD4227-30CF-9E18-D6C7-3D65B2672E52}"/>
                </a:ext>
              </a:extLst>
            </p:cNvPr>
            <p:cNvPicPr>
              <a:picLocks noChangeAspect="1"/>
            </p:cNvPicPr>
            <p:nvPr/>
          </p:nvPicPr>
          <p:blipFill>
            <a:blip r:embed="rId4"/>
            <a:stretch>
              <a:fillRect/>
            </a:stretch>
          </p:blipFill>
          <p:spPr>
            <a:xfrm>
              <a:off x="7354448" y="3208781"/>
              <a:ext cx="317376" cy="317376"/>
            </a:xfrm>
            <a:prstGeom prst="rect">
              <a:avLst/>
            </a:prstGeom>
          </p:spPr>
        </p:pic>
        <p:pic>
          <p:nvPicPr>
            <p:cNvPr id="20" name="Picture 19">
              <a:extLst>
                <a:ext uri="{FF2B5EF4-FFF2-40B4-BE49-F238E27FC236}">
                  <a16:creationId xmlns:a16="http://schemas.microsoft.com/office/drawing/2014/main" id="{FBC275F6-5842-1DFB-C909-2F091D45E910}"/>
                </a:ext>
              </a:extLst>
            </p:cNvPr>
            <p:cNvPicPr>
              <a:picLocks noChangeAspect="1"/>
            </p:cNvPicPr>
            <p:nvPr/>
          </p:nvPicPr>
          <p:blipFill>
            <a:blip r:embed="rId5"/>
            <a:stretch>
              <a:fillRect/>
            </a:stretch>
          </p:blipFill>
          <p:spPr>
            <a:xfrm>
              <a:off x="6874293" y="3377818"/>
              <a:ext cx="731949" cy="731949"/>
            </a:xfrm>
            <a:prstGeom prst="rect">
              <a:avLst/>
            </a:prstGeom>
          </p:spPr>
        </p:pic>
      </p:grpSp>
      <p:grpSp>
        <p:nvGrpSpPr>
          <p:cNvPr id="22" name="Group 21">
            <a:extLst>
              <a:ext uri="{FF2B5EF4-FFF2-40B4-BE49-F238E27FC236}">
                <a16:creationId xmlns:a16="http://schemas.microsoft.com/office/drawing/2014/main" id="{E46E1A38-EA90-921F-0AB5-F076167C6F76}"/>
              </a:ext>
            </a:extLst>
          </p:cNvPr>
          <p:cNvGrpSpPr/>
          <p:nvPr/>
        </p:nvGrpSpPr>
        <p:grpSpPr>
          <a:xfrm>
            <a:off x="6906621" y="3204125"/>
            <a:ext cx="775379" cy="929925"/>
            <a:chOff x="1533894" y="3179842"/>
            <a:chExt cx="775379" cy="929925"/>
          </a:xfrm>
        </p:grpSpPr>
        <p:pic>
          <p:nvPicPr>
            <p:cNvPr id="23" name="Picture 22">
              <a:extLst>
                <a:ext uri="{FF2B5EF4-FFF2-40B4-BE49-F238E27FC236}">
                  <a16:creationId xmlns:a16="http://schemas.microsoft.com/office/drawing/2014/main" id="{78F12622-71D7-AD45-2C2D-F0EDF83ECCD2}"/>
                </a:ext>
              </a:extLst>
            </p:cNvPr>
            <p:cNvPicPr>
              <a:picLocks noChangeAspect="1"/>
            </p:cNvPicPr>
            <p:nvPr/>
          </p:nvPicPr>
          <p:blipFill>
            <a:blip r:embed="rId4"/>
            <a:stretch>
              <a:fillRect/>
            </a:stretch>
          </p:blipFill>
          <p:spPr>
            <a:xfrm>
              <a:off x="1991897" y="3179842"/>
              <a:ext cx="317376" cy="317376"/>
            </a:xfrm>
            <a:prstGeom prst="rect">
              <a:avLst/>
            </a:prstGeom>
          </p:spPr>
        </p:pic>
        <p:pic>
          <p:nvPicPr>
            <p:cNvPr id="27" name="Picture 26">
              <a:extLst>
                <a:ext uri="{FF2B5EF4-FFF2-40B4-BE49-F238E27FC236}">
                  <a16:creationId xmlns:a16="http://schemas.microsoft.com/office/drawing/2014/main" id="{57DD80E7-7E0D-A386-342E-82A6432487F6}"/>
                </a:ext>
              </a:extLst>
            </p:cNvPr>
            <p:cNvPicPr>
              <a:picLocks noChangeAspect="1"/>
            </p:cNvPicPr>
            <p:nvPr/>
          </p:nvPicPr>
          <p:blipFill rotWithShape="1">
            <a:blip r:embed="rId5"/>
            <a:srcRect t="83692"/>
            <a:stretch/>
          </p:blipFill>
          <p:spPr>
            <a:xfrm>
              <a:off x="1533894" y="3990397"/>
              <a:ext cx="731949" cy="119370"/>
            </a:xfrm>
            <a:prstGeom prst="rect">
              <a:avLst/>
            </a:prstGeom>
          </p:spPr>
        </p:pic>
        <p:pic>
          <p:nvPicPr>
            <p:cNvPr id="28" name="Picture 27">
              <a:extLst>
                <a:ext uri="{FF2B5EF4-FFF2-40B4-BE49-F238E27FC236}">
                  <a16:creationId xmlns:a16="http://schemas.microsoft.com/office/drawing/2014/main" id="{2889B3E7-03E4-DB24-B741-E98A3EF94EAC}"/>
                </a:ext>
              </a:extLst>
            </p:cNvPr>
            <p:cNvPicPr>
              <a:picLocks noChangeAspect="1"/>
            </p:cNvPicPr>
            <p:nvPr/>
          </p:nvPicPr>
          <p:blipFill rotWithShape="1">
            <a:blip r:embed="rId5"/>
            <a:srcRect t="57987" b="25576"/>
            <a:stretch/>
          </p:blipFill>
          <p:spPr>
            <a:xfrm>
              <a:off x="1536926" y="3795224"/>
              <a:ext cx="731949" cy="120306"/>
            </a:xfrm>
            <a:prstGeom prst="rect">
              <a:avLst/>
            </a:prstGeom>
          </p:spPr>
        </p:pic>
        <p:pic>
          <p:nvPicPr>
            <p:cNvPr id="29" name="Picture 28">
              <a:extLst>
                <a:ext uri="{FF2B5EF4-FFF2-40B4-BE49-F238E27FC236}">
                  <a16:creationId xmlns:a16="http://schemas.microsoft.com/office/drawing/2014/main" id="{6E985F0B-C503-5889-2F4B-3C03E6AAB62E}"/>
                </a:ext>
              </a:extLst>
            </p:cNvPr>
            <p:cNvPicPr>
              <a:picLocks noChangeAspect="1"/>
            </p:cNvPicPr>
            <p:nvPr/>
          </p:nvPicPr>
          <p:blipFill rotWithShape="1">
            <a:blip r:embed="rId5"/>
            <a:srcRect t="31301" b="52262"/>
            <a:stretch/>
          </p:blipFill>
          <p:spPr>
            <a:xfrm>
              <a:off x="1534206" y="3599832"/>
              <a:ext cx="731949" cy="120307"/>
            </a:xfrm>
            <a:prstGeom prst="rect">
              <a:avLst/>
            </a:prstGeom>
          </p:spPr>
        </p:pic>
        <p:pic>
          <p:nvPicPr>
            <p:cNvPr id="30" name="Picture 29">
              <a:extLst>
                <a:ext uri="{FF2B5EF4-FFF2-40B4-BE49-F238E27FC236}">
                  <a16:creationId xmlns:a16="http://schemas.microsoft.com/office/drawing/2014/main" id="{045B429D-D970-47BD-284D-00576BB29EE7}"/>
                </a:ext>
              </a:extLst>
            </p:cNvPr>
            <p:cNvPicPr>
              <a:picLocks noChangeAspect="1"/>
            </p:cNvPicPr>
            <p:nvPr/>
          </p:nvPicPr>
          <p:blipFill rotWithShape="1">
            <a:blip r:embed="rId5"/>
            <a:srcRect t="88" b="83603"/>
            <a:stretch/>
          </p:blipFill>
          <p:spPr>
            <a:xfrm>
              <a:off x="1536925" y="3379987"/>
              <a:ext cx="731949" cy="119370"/>
            </a:xfrm>
            <a:prstGeom prst="rect">
              <a:avLst/>
            </a:prstGeom>
          </p:spPr>
        </p:pic>
      </p:grpSp>
      <p:sp>
        <p:nvSpPr>
          <p:cNvPr id="36" name="Triangle 35">
            <a:extLst>
              <a:ext uri="{FF2B5EF4-FFF2-40B4-BE49-F238E27FC236}">
                <a16:creationId xmlns:a16="http://schemas.microsoft.com/office/drawing/2014/main" id="{A1EB4145-9173-42BA-997A-1728C4EE1FD2}"/>
              </a:ext>
            </a:extLst>
          </p:cNvPr>
          <p:cNvSpPr/>
          <p:nvPr/>
        </p:nvSpPr>
        <p:spPr>
          <a:xfrm rot="15631028">
            <a:off x="1944149" y="2637297"/>
            <a:ext cx="374904" cy="451921"/>
          </a:xfrm>
          <a:prstGeom prst="triangle">
            <a:avLst/>
          </a:prstGeom>
          <a:solidFill>
            <a:srgbClr val="CDCDC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2" name="Picture 1">
            <a:extLst>
              <a:ext uri="{FF2B5EF4-FFF2-40B4-BE49-F238E27FC236}">
                <a16:creationId xmlns:a16="http://schemas.microsoft.com/office/drawing/2014/main" id="{6C5EB056-31EC-8738-E70B-E22DD699A53C}"/>
              </a:ext>
            </a:extLst>
          </p:cNvPr>
          <p:cNvPicPr>
            <a:picLocks noChangeAspect="1"/>
          </p:cNvPicPr>
          <p:nvPr/>
        </p:nvPicPr>
        <p:blipFill>
          <a:blip r:embed="rId6"/>
          <a:stretch>
            <a:fillRect/>
          </a:stretch>
        </p:blipFill>
        <p:spPr>
          <a:xfrm>
            <a:off x="4208668" y="2328299"/>
            <a:ext cx="973151" cy="973151"/>
          </a:xfrm>
          <a:prstGeom prst="rect">
            <a:avLst/>
          </a:prstGeom>
        </p:spPr>
      </p:pic>
      <p:sp>
        <p:nvSpPr>
          <p:cNvPr id="4" name="Google Shape;3506;p42">
            <a:extLst>
              <a:ext uri="{FF2B5EF4-FFF2-40B4-BE49-F238E27FC236}">
                <a16:creationId xmlns:a16="http://schemas.microsoft.com/office/drawing/2014/main" id="{5A8D7748-98EC-FB8C-7C85-756064F7122C}"/>
              </a:ext>
            </a:extLst>
          </p:cNvPr>
          <p:cNvSpPr txBox="1">
            <a:spLocks/>
          </p:cNvSpPr>
          <p:nvPr/>
        </p:nvSpPr>
        <p:spPr>
          <a:xfrm>
            <a:off x="8586438" y="4812866"/>
            <a:ext cx="557561" cy="3306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r"/>
            <a:r>
              <a:rPr lang="en-US" sz="1000" dirty="0"/>
              <a:t>11</a:t>
            </a:r>
          </a:p>
        </p:txBody>
      </p:sp>
      <p:sp>
        <p:nvSpPr>
          <p:cNvPr id="3" name="Google Shape;3936;p52">
            <a:extLst>
              <a:ext uri="{FF2B5EF4-FFF2-40B4-BE49-F238E27FC236}">
                <a16:creationId xmlns:a16="http://schemas.microsoft.com/office/drawing/2014/main" id="{B92B4DBF-4E08-9A3D-D61D-2D842E767690}"/>
              </a:ext>
            </a:extLst>
          </p:cNvPr>
          <p:cNvSpPr txBox="1">
            <a:spLocks/>
          </p:cNvSpPr>
          <p:nvPr/>
        </p:nvSpPr>
        <p:spPr>
          <a:xfrm>
            <a:off x="2891582" y="891057"/>
            <a:ext cx="1432164" cy="4702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r>
              <a:rPr lang="en-US" dirty="0"/>
              <a:t>field renaming</a:t>
            </a:r>
          </a:p>
        </p:txBody>
      </p:sp>
    </p:spTree>
    <p:extLst>
      <p:ext uri="{BB962C8B-B14F-4D97-AF65-F5344CB8AC3E}">
        <p14:creationId xmlns:p14="http://schemas.microsoft.com/office/powerpoint/2010/main" val="3591196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DA4E4F2-1F82-2E5B-2746-0857A8B423B6}"/>
              </a:ext>
            </a:extLst>
          </p:cNvPr>
          <p:cNvSpPr/>
          <p:nvPr/>
        </p:nvSpPr>
        <p:spPr>
          <a:xfrm>
            <a:off x="2185638" y="3583715"/>
            <a:ext cx="4692433" cy="7788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 name="Title 1">
            <a:extLst>
              <a:ext uri="{FF2B5EF4-FFF2-40B4-BE49-F238E27FC236}">
                <a16:creationId xmlns:a16="http://schemas.microsoft.com/office/drawing/2014/main" id="{8FE906DC-47F0-4D60-7430-D9D7B66CDC0D}"/>
              </a:ext>
            </a:extLst>
          </p:cNvPr>
          <p:cNvSpPr>
            <a:spLocks noGrp="1"/>
          </p:cNvSpPr>
          <p:nvPr>
            <p:ph type="title"/>
          </p:nvPr>
        </p:nvSpPr>
        <p:spPr>
          <a:xfrm>
            <a:off x="714195" y="3818953"/>
            <a:ext cx="5061318" cy="1058700"/>
          </a:xfrm>
        </p:spPr>
        <p:txBody>
          <a:bodyPr/>
          <a:lstStyle/>
          <a:p>
            <a:r>
              <a:rPr lang="en-CH" sz="2800" dirty="0"/>
              <a:t>Existing de-obfuscation tools</a:t>
            </a:r>
          </a:p>
        </p:txBody>
      </p:sp>
      <p:sp>
        <p:nvSpPr>
          <p:cNvPr id="11" name="TextBox 10">
            <a:extLst>
              <a:ext uri="{FF2B5EF4-FFF2-40B4-BE49-F238E27FC236}">
                <a16:creationId xmlns:a16="http://schemas.microsoft.com/office/drawing/2014/main" id="{FD3EDD19-C9FC-747F-9ABE-5E387EB5AB27}"/>
              </a:ext>
            </a:extLst>
          </p:cNvPr>
          <p:cNvSpPr txBox="1"/>
          <p:nvPr/>
        </p:nvSpPr>
        <p:spPr>
          <a:xfrm>
            <a:off x="1685157" y="3582269"/>
            <a:ext cx="3135723" cy="276999"/>
          </a:xfrm>
          <a:prstGeom prst="rect">
            <a:avLst/>
          </a:prstGeom>
          <a:noFill/>
        </p:spPr>
        <p:txBody>
          <a:bodyPr wrap="square" rtlCol="0">
            <a:spAutoFit/>
          </a:bodyPr>
          <a:lstStyle/>
          <a:p>
            <a:pPr algn="ctr"/>
            <a:r>
              <a:rPr lang="en-US" sz="1200" dirty="0">
                <a:solidFill>
                  <a:schemeClr val="tx1"/>
                </a:solidFill>
                <a:latin typeface="Lato" panose="020F0502020204030203" pitchFamily="34" charset="0"/>
                <a:ea typeface="Lato" panose="020F0502020204030203" pitchFamily="34" charset="0"/>
                <a:cs typeface="Lato" panose="020F0502020204030203" pitchFamily="34" charset="0"/>
              </a:rPr>
              <a:t>don’t work or cannot be used</a:t>
            </a:r>
          </a:p>
        </p:txBody>
      </p:sp>
      <p:sp>
        <p:nvSpPr>
          <p:cNvPr id="20" name="TextBox 19">
            <a:extLst>
              <a:ext uri="{FF2B5EF4-FFF2-40B4-BE49-F238E27FC236}">
                <a16:creationId xmlns:a16="http://schemas.microsoft.com/office/drawing/2014/main" id="{9C352599-3DCE-1CCF-A4BC-E2B0265DFCFC}"/>
              </a:ext>
            </a:extLst>
          </p:cNvPr>
          <p:cNvSpPr txBox="1"/>
          <p:nvPr/>
        </p:nvSpPr>
        <p:spPr>
          <a:xfrm>
            <a:off x="3809234" y="748020"/>
            <a:ext cx="2023292" cy="215444"/>
          </a:xfrm>
          <a:prstGeom prst="rect">
            <a:avLst/>
          </a:prstGeom>
          <a:noFill/>
        </p:spPr>
        <p:txBody>
          <a:bodyPr wrap="square" rtlCol="0">
            <a:spAutoFit/>
          </a:bodyPr>
          <a:lstStyle/>
          <a:p>
            <a:pPr algn="r"/>
            <a:r>
              <a:rPr lang="en-US" sz="800" dirty="0">
                <a:solidFill>
                  <a:schemeClr val="tx1"/>
                </a:solidFill>
                <a:latin typeface="Lato" panose="020F0502020204030203" pitchFamily="34" charset="0"/>
                <a:ea typeface="Lato" panose="020F0502020204030203" pitchFamily="34" charset="0"/>
                <a:cs typeface="Lato" panose="020F0502020204030203" pitchFamily="34" charset="0"/>
              </a:rPr>
              <a:t>old and code poorly maintained</a:t>
            </a:r>
          </a:p>
        </p:txBody>
      </p:sp>
      <p:sp>
        <p:nvSpPr>
          <p:cNvPr id="21" name="TextBox 20">
            <a:extLst>
              <a:ext uri="{FF2B5EF4-FFF2-40B4-BE49-F238E27FC236}">
                <a16:creationId xmlns:a16="http://schemas.microsoft.com/office/drawing/2014/main" id="{7586CCEF-C5FB-7779-A671-50BDC99B8D6F}"/>
              </a:ext>
            </a:extLst>
          </p:cNvPr>
          <p:cNvSpPr txBox="1"/>
          <p:nvPr/>
        </p:nvSpPr>
        <p:spPr>
          <a:xfrm>
            <a:off x="1093604" y="1758550"/>
            <a:ext cx="4738922" cy="215444"/>
          </a:xfrm>
          <a:prstGeom prst="rect">
            <a:avLst/>
          </a:prstGeom>
          <a:noFill/>
        </p:spPr>
        <p:txBody>
          <a:bodyPr wrap="square" rtlCol="0">
            <a:spAutoFit/>
          </a:bodyPr>
          <a:lstStyle/>
          <a:p>
            <a:pPr algn="r"/>
            <a:r>
              <a:rPr lang="en-US" sz="800" dirty="0">
                <a:solidFill>
                  <a:schemeClr val="tx1"/>
                </a:solidFill>
                <a:latin typeface="Lato" panose="020F0502020204030203" pitchFamily="34" charset="0"/>
                <a:ea typeface="Lato" panose="020F0502020204030203" pitchFamily="34" charset="0"/>
                <a:cs typeface="Lato" panose="020F0502020204030203" pitchFamily="34" charset="0"/>
              </a:rPr>
              <a:t>closed source, target </a:t>
            </a:r>
            <a:r>
              <a:rPr lang="en-US" sz="800" dirty="0" err="1">
                <a:solidFill>
                  <a:schemeClr val="tx1"/>
                </a:solidFill>
                <a:latin typeface="Lato" panose="020F0502020204030203" pitchFamily="34" charset="0"/>
                <a:ea typeface="Lato" panose="020F0502020204030203" pitchFamily="34" charset="0"/>
                <a:cs typeface="Lato" panose="020F0502020204030203" pitchFamily="34" charset="0"/>
              </a:rPr>
              <a:t>ProGuard</a:t>
            </a:r>
            <a:r>
              <a:rPr lang="en-US" sz="800" dirty="0">
                <a:solidFill>
                  <a:schemeClr val="tx1"/>
                </a:solidFill>
                <a:latin typeface="Lato" panose="020F0502020204030203" pitchFamily="34" charset="0"/>
                <a:ea typeface="Lato" panose="020F0502020204030203" pitchFamily="34" charset="0"/>
                <a:cs typeface="Lato" panose="020F0502020204030203" pitchFamily="34" charset="0"/>
              </a:rPr>
              <a:t>, over 20 APKs obfuscated by us no one was correctly de-obfuscated</a:t>
            </a:r>
          </a:p>
        </p:txBody>
      </p:sp>
      <p:sp>
        <p:nvSpPr>
          <p:cNvPr id="22" name="TextBox 21">
            <a:extLst>
              <a:ext uri="{FF2B5EF4-FFF2-40B4-BE49-F238E27FC236}">
                <a16:creationId xmlns:a16="http://schemas.microsoft.com/office/drawing/2014/main" id="{162330C4-D7DC-D8F1-5655-E3A132F8C2F1}"/>
              </a:ext>
            </a:extLst>
          </p:cNvPr>
          <p:cNvSpPr txBox="1"/>
          <p:nvPr/>
        </p:nvSpPr>
        <p:spPr>
          <a:xfrm>
            <a:off x="4480101" y="2425649"/>
            <a:ext cx="1352425" cy="215444"/>
          </a:xfrm>
          <a:prstGeom prst="rect">
            <a:avLst/>
          </a:prstGeom>
          <a:noFill/>
        </p:spPr>
        <p:txBody>
          <a:bodyPr wrap="square" rtlCol="0">
            <a:spAutoFit/>
          </a:bodyPr>
          <a:lstStyle/>
          <a:p>
            <a:pPr algn="r"/>
            <a:r>
              <a:rPr lang="en-US" sz="800" dirty="0">
                <a:solidFill>
                  <a:schemeClr val="tx1"/>
                </a:solidFill>
                <a:latin typeface="Lato" panose="020F0502020204030203" pitchFamily="34" charset="0"/>
                <a:ea typeface="Lato" panose="020F0502020204030203" pitchFamily="34" charset="0"/>
                <a:cs typeface="Lato" panose="020F0502020204030203" pitchFamily="34" charset="0"/>
              </a:rPr>
              <a:t>paid and closed source</a:t>
            </a:r>
          </a:p>
        </p:txBody>
      </p:sp>
      <p:sp>
        <p:nvSpPr>
          <p:cNvPr id="3" name="Rounded Rectangle 2">
            <a:extLst>
              <a:ext uri="{FF2B5EF4-FFF2-40B4-BE49-F238E27FC236}">
                <a16:creationId xmlns:a16="http://schemas.microsoft.com/office/drawing/2014/main" id="{F987AD3F-DCF3-AC41-E03B-D01D7D255158}"/>
              </a:ext>
            </a:extLst>
          </p:cNvPr>
          <p:cNvSpPr/>
          <p:nvPr/>
        </p:nvSpPr>
        <p:spPr>
          <a:xfrm>
            <a:off x="6131247" y="514637"/>
            <a:ext cx="1736900" cy="409951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aphicFrame>
        <p:nvGraphicFramePr>
          <p:cNvPr id="9" name="Table 8">
            <a:extLst>
              <a:ext uri="{FF2B5EF4-FFF2-40B4-BE49-F238E27FC236}">
                <a16:creationId xmlns:a16="http://schemas.microsoft.com/office/drawing/2014/main" id="{BA6F4779-6042-31FA-A931-600EEA21E163}"/>
              </a:ext>
            </a:extLst>
          </p:cNvPr>
          <p:cNvGraphicFramePr>
            <a:graphicFrameLocks noGrp="1"/>
          </p:cNvGraphicFramePr>
          <p:nvPr>
            <p:extLst>
              <p:ext uri="{D42A27DB-BD31-4B8C-83A1-F6EECF244321}">
                <p14:modId xmlns:p14="http://schemas.microsoft.com/office/powerpoint/2010/main" val="122448873"/>
              </p:ext>
            </p:extLst>
          </p:nvPr>
        </p:nvGraphicFramePr>
        <p:xfrm>
          <a:off x="6283985" y="675461"/>
          <a:ext cx="1431423" cy="3758689"/>
        </p:xfrm>
        <a:graphic>
          <a:graphicData uri="http://schemas.openxmlformats.org/drawingml/2006/table">
            <a:tbl>
              <a:tblPr firstRow="1" bandRow="1">
                <a:tableStyleId>{8D2B742C-5B52-41EC-A6DC-63500D73A582}</a:tableStyleId>
              </a:tblPr>
              <a:tblGrid>
                <a:gridCol w="1431423">
                  <a:extLst>
                    <a:ext uri="{9D8B030D-6E8A-4147-A177-3AD203B41FA5}">
                      <a16:colId xmlns:a16="http://schemas.microsoft.com/office/drawing/2014/main" val="1001465989"/>
                    </a:ext>
                  </a:extLst>
                </a:gridCol>
              </a:tblGrid>
              <a:tr h="34169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H" sz="800" b="1" dirty="0">
                          <a:solidFill>
                            <a:srgbClr val="00B050"/>
                          </a:solidFill>
                          <a:latin typeface="Lato" panose="020F0502020204030203" pitchFamily="34" charset="0"/>
                          <a:ea typeface="Lato" panose="020F0502020204030203" pitchFamily="34" charset="0"/>
                          <a:cs typeface="Lato" panose="020F0502020204030203" pitchFamily="34" charset="0"/>
                        </a:rPr>
                        <a:t>Anti-ProGuard</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717577348"/>
                  </a:ext>
                </a:extLst>
              </a:tr>
              <a:tr h="341699">
                <a:tc>
                  <a:txBody>
                    <a:bodyPr/>
                    <a:lstStyle/>
                    <a:p>
                      <a:pPr algn="ctr"/>
                      <a:r>
                        <a:rPr lang="en-CH" sz="800" dirty="0">
                          <a:solidFill>
                            <a:srgbClr val="21272A"/>
                          </a:solidFill>
                          <a:latin typeface="Lato" panose="020F0502020204030203" pitchFamily="34" charset="0"/>
                          <a:ea typeface="Lato" panose="020F0502020204030203" pitchFamily="34" charset="0"/>
                          <a:cs typeface="Lato" panose="020F0502020204030203" pitchFamily="34" charset="0"/>
                        </a:rPr>
                        <a:t>Astana</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217511272"/>
                  </a:ext>
                </a:extLst>
              </a:tr>
              <a:tr h="341699">
                <a:tc>
                  <a:txBody>
                    <a:bodyPr/>
                    <a:lstStyle/>
                    <a:p>
                      <a:pPr algn="ctr"/>
                      <a:r>
                        <a:rPr lang="en-CH" sz="800" dirty="0">
                          <a:solidFill>
                            <a:srgbClr val="21272A"/>
                          </a:solidFill>
                          <a:latin typeface="Lato" panose="020F0502020204030203" pitchFamily="34" charset="0"/>
                          <a:ea typeface="Lato" panose="020F0502020204030203" pitchFamily="34" charset="0"/>
                          <a:cs typeface="Lato" panose="020F0502020204030203" pitchFamily="34" charset="0"/>
                        </a:rPr>
                        <a:t>ClassNameDeobfuscator</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769873848"/>
                  </a:ext>
                </a:extLst>
              </a:tr>
              <a:tr h="34169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H" sz="800" b="1" dirty="0">
                          <a:solidFill>
                            <a:srgbClr val="00B050"/>
                          </a:solidFill>
                          <a:latin typeface="Lato" panose="020F0502020204030203" pitchFamily="34" charset="0"/>
                          <a:ea typeface="Lato" panose="020F0502020204030203" pitchFamily="34" charset="0"/>
                          <a:cs typeface="Lato" panose="020F0502020204030203" pitchFamily="34" charset="0"/>
                        </a:rPr>
                        <a:t>DeGuard</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747933122"/>
                  </a:ext>
                </a:extLst>
              </a:tr>
              <a:tr h="341699">
                <a:tc>
                  <a:txBody>
                    <a:bodyPr/>
                    <a:lstStyle/>
                    <a:p>
                      <a:pPr algn="ctr"/>
                      <a:r>
                        <a:rPr lang="en-CH" sz="800" dirty="0">
                          <a:solidFill>
                            <a:srgbClr val="21272A"/>
                          </a:solidFill>
                          <a:latin typeface="Lato" panose="020F0502020204030203" pitchFamily="34" charset="0"/>
                          <a:ea typeface="Lato" panose="020F0502020204030203" pitchFamily="34" charset="0"/>
                          <a:cs typeface="Lato" panose="020F0502020204030203" pitchFamily="34" charset="0"/>
                        </a:rPr>
                        <a:t>Dex-Oracle</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898293389"/>
                  </a:ext>
                </a:extLst>
              </a:tr>
              <a:tr h="341699">
                <a:tc>
                  <a:txBody>
                    <a:bodyPr/>
                    <a:lstStyle/>
                    <a:p>
                      <a:pPr algn="ctr"/>
                      <a:r>
                        <a:rPr lang="en-CH" sz="800" b="1" dirty="0">
                          <a:solidFill>
                            <a:srgbClr val="00B050"/>
                          </a:solidFill>
                          <a:latin typeface="Lato" panose="020F0502020204030203" pitchFamily="34" charset="0"/>
                          <a:ea typeface="Lato" panose="020F0502020204030203" pitchFamily="34" charset="0"/>
                          <a:cs typeface="Lato" panose="020F0502020204030203" pitchFamily="34" charset="0"/>
                        </a:rPr>
                        <a:t>JEB</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570679390"/>
                  </a:ext>
                </a:extLst>
              </a:tr>
              <a:tr h="341699">
                <a:tc>
                  <a:txBody>
                    <a:bodyPr/>
                    <a:lstStyle/>
                    <a:p>
                      <a:pPr algn="ctr"/>
                      <a:r>
                        <a:rPr lang="en-CH" sz="800" dirty="0">
                          <a:solidFill>
                            <a:srgbClr val="21272A"/>
                          </a:solidFill>
                          <a:latin typeface="Lato" panose="020F0502020204030203" pitchFamily="34" charset="0"/>
                          <a:ea typeface="Lato" panose="020F0502020204030203" pitchFamily="34" charset="0"/>
                          <a:cs typeface="Lato" panose="020F0502020204030203" pitchFamily="34" charset="0"/>
                        </a:rPr>
                        <a:t>Katalina</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933441593"/>
                  </a:ext>
                </a:extLst>
              </a:tr>
              <a:tr h="341699">
                <a:tc>
                  <a:txBody>
                    <a:bodyPr/>
                    <a:lstStyle/>
                    <a:p>
                      <a:pPr algn="ctr"/>
                      <a:r>
                        <a:rPr lang="en-CH" sz="800" dirty="0">
                          <a:solidFill>
                            <a:srgbClr val="21272A"/>
                          </a:solidFill>
                          <a:latin typeface="Lato" panose="020F0502020204030203" pitchFamily="34" charset="0"/>
                          <a:ea typeface="Lato" panose="020F0502020204030203" pitchFamily="34" charset="0"/>
                          <a:cs typeface="Lato" panose="020F0502020204030203" pitchFamily="34" charset="0"/>
                        </a:rPr>
                        <a:t>Simplify</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97494172"/>
                  </a:ext>
                </a:extLst>
              </a:tr>
              <a:tr h="341699">
                <a:tc>
                  <a:txBody>
                    <a:bodyPr/>
                    <a:lstStyle/>
                    <a:p>
                      <a:pPr algn="ctr"/>
                      <a:r>
                        <a:rPr lang="en-CH" sz="800" dirty="0">
                          <a:solidFill>
                            <a:srgbClr val="21272A"/>
                          </a:solidFill>
                          <a:latin typeface="Lato" panose="020F0502020204030203" pitchFamily="34" charset="0"/>
                          <a:ea typeface="Lato" panose="020F0502020204030203" pitchFamily="34" charset="0"/>
                          <a:cs typeface="Lato" panose="020F0502020204030203" pitchFamily="34" charset="0"/>
                        </a:rPr>
                        <a:t>TIRO</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022512718"/>
                  </a:ext>
                </a:extLst>
              </a:tr>
              <a:tr h="341699">
                <a:tc>
                  <a:txBody>
                    <a:bodyPr/>
                    <a:lstStyle/>
                    <a:p>
                      <a:pPr algn="ctr"/>
                      <a:r>
                        <a:rPr lang="en-CH" sz="800" dirty="0">
                          <a:solidFill>
                            <a:srgbClr val="21272A"/>
                          </a:solidFill>
                          <a:latin typeface="Lato" panose="020F0502020204030203" pitchFamily="34" charset="0"/>
                          <a:ea typeface="Lato" panose="020F0502020204030203" pitchFamily="34" charset="0"/>
                          <a:cs typeface="Lato" panose="020F0502020204030203" pitchFamily="34" charset="0"/>
                        </a:rPr>
                        <a:t>Deoptufuscator</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957187582"/>
                  </a:ext>
                </a:extLst>
              </a:tr>
              <a:tr h="341699">
                <a:tc>
                  <a:txBody>
                    <a:bodyPr/>
                    <a:lstStyle/>
                    <a:p>
                      <a:pPr algn="ctr"/>
                      <a:r>
                        <a:rPr lang="en-CH" sz="800" dirty="0">
                          <a:solidFill>
                            <a:srgbClr val="21272A"/>
                          </a:solidFill>
                          <a:latin typeface="Lato" panose="020F0502020204030203" pitchFamily="34" charset="0"/>
                          <a:ea typeface="Lato" panose="020F0502020204030203" pitchFamily="34" charset="0"/>
                          <a:cs typeface="Lato" panose="020F0502020204030203" pitchFamily="34" charset="0"/>
                        </a:rPr>
                        <a:t>DeProDexcator</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235587541"/>
                  </a:ext>
                </a:extLst>
              </a:tr>
            </a:tbl>
          </a:graphicData>
        </a:graphic>
      </p:graphicFrame>
      <p:pic>
        <p:nvPicPr>
          <p:cNvPr id="6" name="Picture 5">
            <a:extLst>
              <a:ext uri="{FF2B5EF4-FFF2-40B4-BE49-F238E27FC236}">
                <a16:creationId xmlns:a16="http://schemas.microsoft.com/office/drawing/2014/main" id="{F02B10C2-5062-3D38-F4F1-CDEFB054961D}"/>
              </a:ext>
            </a:extLst>
          </p:cNvPr>
          <p:cNvPicPr>
            <a:picLocks noChangeAspect="1"/>
          </p:cNvPicPr>
          <p:nvPr/>
        </p:nvPicPr>
        <p:blipFill>
          <a:blip r:embed="rId2"/>
          <a:stretch>
            <a:fillRect/>
          </a:stretch>
        </p:blipFill>
        <p:spPr>
          <a:xfrm>
            <a:off x="4408555" y="2415851"/>
            <a:ext cx="246597" cy="246597"/>
          </a:xfrm>
          <a:prstGeom prst="rect">
            <a:avLst/>
          </a:prstGeom>
        </p:spPr>
      </p:pic>
      <p:pic>
        <p:nvPicPr>
          <p:cNvPr id="7" name="Picture 6">
            <a:extLst>
              <a:ext uri="{FF2B5EF4-FFF2-40B4-BE49-F238E27FC236}">
                <a16:creationId xmlns:a16="http://schemas.microsoft.com/office/drawing/2014/main" id="{1D3D2BE2-671D-72C8-0CF8-E2D0DFAC6048}"/>
              </a:ext>
            </a:extLst>
          </p:cNvPr>
          <p:cNvPicPr>
            <a:picLocks noChangeAspect="1"/>
          </p:cNvPicPr>
          <p:nvPr/>
        </p:nvPicPr>
        <p:blipFill>
          <a:blip r:embed="rId3"/>
          <a:stretch>
            <a:fillRect/>
          </a:stretch>
        </p:blipFill>
        <p:spPr>
          <a:xfrm>
            <a:off x="979495" y="1758550"/>
            <a:ext cx="228217" cy="228217"/>
          </a:xfrm>
          <a:prstGeom prst="rect">
            <a:avLst/>
          </a:prstGeom>
        </p:spPr>
      </p:pic>
      <p:pic>
        <p:nvPicPr>
          <p:cNvPr id="8" name="Picture 7">
            <a:extLst>
              <a:ext uri="{FF2B5EF4-FFF2-40B4-BE49-F238E27FC236}">
                <a16:creationId xmlns:a16="http://schemas.microsoft.com/office/drawing/2014/main" id="{80691BC6-2911-75C0-CFDB-A9ECF92B0AE3}"/>
              </a:ext>
            </a:extLst>
          </p:cNvPr>
          <p:cNvPicPr>
            <a:picLocks noChangeAspect="1"/>
          </p:cNvPicPr>
          <p:nvPr/>
        </p:nvPicPr>
        <p:blipFill>
          <a:blip r:embed="rId4"/>
          <a:stretch>
            <a:fillRect/>
          </a:stretch>
        </p:blipFill>
        <p:spPr>
          <a:xfrm>
            <a:off x="4050721" y="746574"/>
            <a:ext cx="215444" cy="215444"/>
          </a:xfrm>
          <a:prstGeom prst="rect">
            <a:avLst/>
          </a:prstGeom>
        </p:spPr>
      </p:pic>
      <p:cxnSp>
        <p:nvCxnSpPr>
          <p:cNvPr id="13" name="Straight Connector 12">
            <a:extLst>
              <a:ext uri="{FF2B5EF4-FFF2-40B4-BE49-F238E27FC236}">
                <a16:creationId xmlns:a16="http://schemas.microsoft.com/office/drawing/2014/main" id="{FA805DB4-5788-06D9-10E8-7AC24409A7A1}"/>
              </a:ext>
            </a:extLst>
          </p:cNvPr>
          <p:cNvCxnSpPr>
            <a:cxnSpLocks/>
            <a:stCxn id="20" idx="3"/>
          </p:cNvCxnSpPr>
          <p:nvPr/>
        </p:nvCxnSpPr>
        <p:spPr>
          <a:xfrm>
            <a:off x="5832526" y="855742"/>
            <a:ext cx="733693"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74DAC57-D8B9-105F-BA1A-364E6A35E547}"/>
              </a:ext>
            </a:extLst>
          </p:cNvPr>
          <p:cNvCxnSpPr>
            <a:cxnSpLocks/>
          </p:cNvCxnSpPr>
          <p:nvPr/>
        </p:nvCxnSpPr>
        <p:spPr>
          <a:xfrm>
            <a:off x="5832526" y="1872658"/>
            <a:ext cx="876137"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75D9154-73F8-95EF-ECEE-F553220AD04C}"/>
              </a:ext>
            </a:extLst>
          </p:cNvPr>
          <p:cNvCxnSpPr>
            <a:cxnSpLocks/>
          </p:cNvCxnSpPr>
          <p:nvPr/>
        </p:nvCxnSpPr>
        <p:spPr>
          <a:xfrm>
            <a:off x="5829448" y="2552052"/>
            <a:ext cx="1003280" cy="275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F9FFE0B-69EC-89EC-8EEF-A8B66314EB60}"/>
              </a:ext>
            </a:extLst>
          </p:cNvPr>
          <p:cNvSpPr txBox="1"/>
          <p:nvPr/>
        </p:nvSpPr>
        <p:spPr>
          <a:xfrm>
            <a:off x="1685157" y="3283915"/>
            <a:ext cx="3135723" cy="276999"/>
          </a:xfrm>
          <a:prstGeom prst="rect">
            <a:avLst/>
          </a:prstGeom>
          <a:noFill/>
        </p:spPr>
        <p:txBody>
          <a:bodyPr wrap="square" rtlCol="0">
            <a:spAutoFit/>
          </a:bodyPr>
          <a:lstStyle/>
          <a:p>
            <a:pPr algn="ctr"/>
            <a:r>
              <a:rPr lang="en-US" sz="1200" dirty="0">
                <a:solidFill>
                  <a:schemeClr val="tx1"/>
                </a:solidFill>
                <a:latin typeface="Lato" panose="020F0502020204030203" pitchFamily="34" charset="0"/>
                <a:ea typeface="Lato" panose="020F0502020204030203" pitchFamily="34" charset="0"/>
                <a:cs typeface="Lato" panose="020F0502020204030203" pitchFamily="34" charset="0"/>
              </a:rPr>
              <a:t>Only few say to </a:t>
            </a:r>
            <a:r>
              <a:rPr lang="en-US" sz="1200" b="1" dirty="0">
                <a:solidFill>
                  <a:srgbClr val="00B050"/>
                </a:solidFill>
                <a:latin typeface="Lato" panose="020F0502020204030203" pitchFamily="34" charset="0"/>
                <a:ea typeface="Lato" panose="020F0502020204030203" pitchFamily="34" charset="0"/>
                <a:cs typeface="Lato" panose="020F0502020204030203" pitchFamily="34" charset="0"/>
              </a:rPr>
              <a:t>target field renaming</a:t>
            </a:r>
            <a:r>
              <a:rPr lang="en-US" sz="1200" dirty="0">
                <a:solidFill>
                  <a:srgbClr val="00B050"/>
                </a:solidFill>
                <a:latin typeface="Lato" panose="020F0502020204030203" pitchFamily="34" charset="0"/>
                <a:ea typeface="Lato" panose="020F0502020204030203" pitchFamily="34" charset="0"/>
                <a:cs typeface="Lato" panose="020F0502020204030203" pitchFamily="34" charset="0"/>
              </a:rPr>
              <a:t> </a:t>
            </a:r>
            <a:r>
              <a:rPr lang="en-US" sz="1200" dirty="0">
                <a:solidFill>
                  <a:schemeClr val="tx1"/>
                </a:solidFill>
                <a:latin typeface="Lato" panose="020F0502020204030203" pitchFamily="34" charset="0"/>
                <a:ea typeface="Lato" panose="020F0502020204030203" pitchFamily="34" charset="0"/>
                <a:cs typeface="Lato" panose="020F0502020204030203" pitchFamily="34" charset="0"/>
              </a:rPr>
              <a:t>but</a:t>
            </a:r>
          </a:p>
        </p:txBody>
      </p:sp>
      <p:sp>
        <p:nvSpPr>
          <p:cNvPr id="4" name="Google Shape;3506;p42">
            <a:extLst>
              <a:ext uri="{FF2B5EF4-FFF2-40B4-BE49-F238E27FC236}">
                <a16:creationId xmlns:a16="http://schemas.microsoft.com/office/drawing/2014/main" id="{0632A170-8586-633B-3B8C-4C49DF8251D8}"/>
              </a:ext>
            </a:extLst>
          </p:cNvPr>
          <p:cNvSpPr txBox="1">
            <a:spLocks/>
          </p:cNvSpPr>
          <p:nvPr/>
        </p:nvSpPr>
        <p:spPr>
          <a:xfrm>
            <a:off x="8586438" y="4812866"/>
            <a:ext cx="557561" cy="3306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r"/>
            <a:r>
              <a:rPr lang="en-US" sz="1000" dirty="0"/>
              <a:t>12</a:t>
            </a:r>
          </a:p>
        </p:txBody>
      </p:sp>
    </p:spTree>
    <p:extLst>
      <p:ext uri="{BB962C8B-B14F-4D97-AF65-F5344CB8AC3E}">
        <p14:creationId xmlns:p14="http://schemas.microsoft.com/office/powerpoint/2010/main" val="31283748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39E5E-DD5A-DF26-2B0A-FC05213BA191}"/>
              </a:ext>
            </a:extLst>
          </p:cNvPr>
          <p:cNvSpPr>
            <a:spLocks noGrp="1"/>
          </p:cNvSpPr>
          <p:nvPr>
            <p:ph type="title"/>
          </p:nvPr>
        </p:nvSpPr>
        <p:spPr/>
        <p:txBody>
          <a:bodyPr/>
          <a:lstStyle/>
          <a:p>
            <a:endParaRPr lang="en-CH" dirty="0"/>
          </a:p>
        </p:txBody>
      </p:sp>
      <p:sp>
        <p:nvSpPr>
          <p:cNvPr id="3" name="Subtitle 2">
            <a:extLst>
              <a:ext uri="{FF2B5EF4-FFF2-40B4-BE49-F238E27FC236}">
                <a16:creationId xmlns:a16="http://schemas.microsoft.com/office/drawing/2014/main" id="{761E09F5-D0EB-662C-E4B8-DBF4CD71459C}"/>
              </a:ext>
            </a:extLst>
          </p:cNvPr>
          <p:cNvSpPr>
            <a:spLocks noGrp="1"/>
          </p:cNvSpPr>
          <p:nvPr>
            <p:ph type="subTitle" idx="1"/>
          </p:nvPr>
        </p:nvSpPr>
        <p:spPr/>
        <p:txBody>
          <a:bodyPr/>
          <a:lstStyle/>
          <a:p>
            <a:endParaRPr lang="en-CH"/>
          </a:p>
        </p:txBody>
      </p:sp>
      <p:pic>
        <p:nvPicPr>
          <p:cNvPr id="4" name="Picture 3">
            <a:extLst>
              <a:ext uri="{FF2B5EF4-FFF2-40B4-BE49-F238E27FC236}">
                <a16:creationId xmlns:a16="http://schemas.microsoft.com/office/drawing/2014/main" id="{5D15E352-CA60-E696-A30C-CAE9EBF21AF6}"/>
              </a:ext>
            </a:extLst>
          </p:cNvPr>
          <p:cNvPicPr>
            <a:picLocks noChangeAspect="1"/>
          </p:cNvPicPr>
          <p:nvPr/>
        </p:nvPicPr>
        <p:blipFill>
          <a:blip r:embed="rId2"/>
          <a:stretch>
            <a:fillRect/>
          </a:stretch>
        </p:blipFill>
        <p:spPr>
          <a:xfrm>
            <a:off x="0" y="0"/>
            <a:ext cx="9144000" cy="5143500"/>
          </a:xfrm>
          <a:prstGeom prst="rect">
            <a:avLst/>
          </a:prstGeom>
        </p:spPr>
      </p:pic>
      <p:sp>
        <p:nvSpPr>
          <p:cNvPr id="5" name="Rectangle 4">
            <a:extLst>
              <a:ext uri="{FF2B5EF4-FFF2-40B4-BE49-F238E27FC236}">
                <a16:creationId xmlns:a16="http://schemas.microsoft.com/office/drawing/2014/main" id="{46CACC65-EA2D-7F19-C431-EC8244B31D08}"/>
              </a:ext>
            </a:extLst>
          </p:cNvPr>
          <p:cNvSpPr/>
          <p:nvPr/>
        </p:nvSpPr>
        <p:spPr>
          <a:xfrm rot="898080">
            <a:off x="1984431" y="4327239"/>
            <a:ext cx="6313279" cy="1125769"/>
          </a:xfrm>
          <a:prstGeom prst="rect">
            <a:avLst/>
          </a:prstGeom>
          <a:solidFill>
            <a:srgbClr val="EDDB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 name="Rectangle 5">
            <a:extLst>
              <a:ext uri="{FF2B5EF4-FFF2-40B4-BE49-F238E27FC236}">
                <a16:creationId xmlns:a16="http://schemas.microsoft.com/office/drawing/2014/main" id="{48F7E4BD-D7C6-3CAE-F3F7-8CEC023623E6}"/>
              </a:ext>
            </a:extLst>
          </p:cNvPr>
          <p:cNvSpPr/>
          <p:nvPr/>
        </p:nvSpPr>
        <p:spPr>
          <a:xfrm>
            <a:off x="0" y="3783849"/>
            <a:ext cx="3124583" cy="1359651"/>
          </a:xfrm>
          <a:prstGeom prst="rect">
            <a:avLst/>
          </a:prstGeom>
          <a:solidFill>
            <a:srgbClr val="EDDB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 name="Rectangle 6">
            <a:extLst>
              <a:ext uri="{FF2B5EF4-FFF2-40B4-BE49-F238E27FC236}">
                <a16:creationId xmlns:a16="http://schemas.microsoft.com/office/drawing/2014/main" id="{B0F77A4C-A041-9AB7-573F-97EBF2EAF6EE}"/>
              </a:ext>
            </a:extLst>
          </p:cNvPr>
          <p:cNvSpPr/>
          <p:nvPr/>
        </p:nvSpPr>
        <p:spPr>
          <a:xfrm rot="5400000">
            <a:off x="2940303" y="994116"/>
            <a:ext cx="2591000" cy="1265515"/>
          </a:xfrm>
          <a:prstGeom prst="rect">
            <a:avLst/>
          </a:prstGeom>
          <a:solidFill>
            <a:srgbClr val="EDDB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Rectangle 9">
            <a:extLst>
              <a:ext uri="{FF2B5EF4-FFF2-40B4-BE49-F238E27FC236}">
                <a16:creationId xmlns:a16="http://schemas.microsoft.com/office/drawing/2014/main" id="{447B5A5E-2A8E-527E-40BC-6F389DC0F24A}"/>
              </a:ext>
            </a:extLst>
          </p:cNvPr>
          <p:cNvSpPr/>
          <p:nvPr/>
        </p:nvSpPr>
        <p:spPr>
          <a:xfrm rot="888455">
            <a:off x="3394480" y="3737498"/>
            <a:ext cx="1339658" cy="277195"/>
          </a:xfrm>
          <a:prstGeom prst="rect">
            <a:avLst/>
          </a:prstGeom>
          <a:solidFill>
            <a:srgbClr val="3C3B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11" name="Picture 10">
            <a:extLst>
              <a:ext uri="{FF2B5EF4-FFF2-40B4-BE49-F238E27FC236}">
                <a16:creationId xmlns:a16="http://schemas.microsoft.com/office/drawing/2014/main" id="{168A0079-4E1F-FF20-C652-EA53617D34C6}"/>
              </a:ext>
            </a:extLst>
          </p:cNvPr>
          <p:cNvPicPr>
            <a:picLocks noChangeAspect="1"/>
          </p:cNvPicPr>
          <p:nvPr/>
        </p:nvPicPr>
        <p:blipFill>
          <a:blip r:embed="rId3"/>
          <a:stretch>
            <a:fillRect/>
          </a:stretch>
        </p:blipFill>
        <p:spPr>
          <a:xfrm>
            <a:off x="3603045" y="943899"/>
            <a:ext cx="1395306" cy="2016815"/>
          </a:xfrm>
          <a:prstGeom prst="rect">
            <a:avLst/>
          </a:prstGeom>
        </p:spPr>
      </p:pic>
      <p:sp>
        <p:nvSpPr>
          <p:cNvPr id="12" name="TextBox 11">
            <a:extLst>
              <a:ext uri="{FF2B5EF4-FFF2-40B4-BE49-F238E27FC236}">
                <a16:creationId xmlns:a16="http://schemas.microsoft.com/office/drawing/2014/main" id="{BAC9F790-DBAF-A41B-4812-D48C71DE093A}"/>
              </a:ext>
            </a:extLst>
          </p:cNvPr>
          <p:cNvSpPr txBox="1"/>
          <p:nvPr/>
        </p:nvSpPr>
        <p:spPr>
          <a:xfrm>
            <a:off x="4007404" y="1072133"/>
            <a:ext cx="861157" cy="307777"/>
          </a:xfrm>
          <a:prstGeom prst="rect">
            <a:avLst/>
          </a:prstGeom>
          <a:noFill/>
        </p:spPr>
        <p:txBody>
          <a:bodyPr wrap="square" rtlCol="0">
            <a:spAutoFit/>
          </a:bodyPr>
          <a:lstStyle/>
          <a:p>
            <a:pPr algn="ctr"/>
            <a:r>
              <a:rPr lang="en-CH" b="1" dirty="0">
                <a:solidFill>
                  <a:schemeClr val="accent6"/>
                </a:solidFill>
              </a:rPr>
              <a:t>LLM</a:t>
            </a:r>
          </a:p>
        </p:txBody>
      </p:sp>
      <p:sp>
        <p:nvSpPr>
          <p:cNvPr id="13" name="TextBox 12">
            <a:extLst>
              <a:ext uri="{FF2B5EF4-FFF2-40B4-BE49-F238E27FC236}">
                <a16:creationId xmlns:a16="http://schemas.microsoft.com/office/drawing/2014/main" id="{EC2B1B8E-4EE7-6FC8-87C0-9BBB839A6AC7}"/>
              </a:ext>
            </a:extLst>
          </p:cNvPr>
          <p:cNvSpPr txBox="1"/>
          <p:nvPr/>
        </p:nvSpPr>
        <p:spPr>
          <a:xfrm>
            <a:off x="3622088" y="1514312"/>
            <a:ext cx="1041966" cy="253916"/>
          </a:xfrm>
          <a:prstGeom prst="rect">
            <a:avLst/>
          </a:prstGeom>
          <a:noFill/>
        </p:spPr>
        <p:txBody>
          <a:bodyPr wrap="square" rtlCol="0">
            <a:spAutoFit/>
          </a:bodyPr>
          <a:lstStyle/>
          <a:p>
            <a:pPr algn="ctr"/>
            <a:r>
              <a:rPr lang="en-CH" sz="1050" b="1" dirty="0">
                <a:solidFill>
                  <a:schemeClr val="accent6"/>
                </a:solidFill>
              </a:rPr>
              <a:t>Ad Hoc Tool</a:t>
            </a:r>
          </a:p>
        </p:txBody>
      </p:sp>
      <p:sp>
        <p:nvSpPr>
          <p:cNvPr id="15" name="Google Shape;4058;p55">
            <a:extLst>
              <a:ext uri="{FF2B5EF4-FFF2-40B4-BE49-F238E27FC236}">
                <a16:creationId xmlns:a16="http://schemas.microsoft.com/office/drawing/2014/main" id="{7E2CB146-6379-8506-E3D9-EC43FA64D9DF}"/>
              </a:ext>
            </a:extLst>
          </p:cNvPr>
          <p:cNvSpPr txBox="1">
            <a:spLocks/>
          </p:cNvSpPr>
          <p:nvPr/>
        </p:nvSpPr>
        <p:spPr>
          <a:xfrm>
            <a:off x="91185" y="3731692"/>
            <a:ext cx="5765873" cy="11062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utfit"/>
              <a:buNone/>
              <a:defRPr sz="65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9pPr>
          </a:lstStyle>
          <a:p>
            <a:pPr algn="l"/>
            <a:r>
              <a:rPr lang="en-US" sz="4000" dirty="0"/>
              <a:t>Two parallel</a:t>
            </a:r>
          </a:p>
          <a:p>
            <a:pPr algn="l"/>
            <a:r>
              <a:rPr lang="en-US" sz="4000" dirty="0"/>
              <a:t>ways to solve the task</a:t>
            </a:r>
          </a:p>
        </p:txBody>
      </p:sp>
      <p:sp>
        <p:nvSpPr>
          <p:cNvPr id="8" name="Google Shape;3506;p42">
            <a:extLst>
              <a:ext uri="{FF2B5EF4-FFF2-40B4-BE49-F238E27FC236}">
                <a16:creationId xmlns:a16="http://schemas.microsoft.com/office/drawing/2014/main" id="{598506EA-313F-2691-6878-C8C418D83CA2}"/>
              </a:ext>
            </a:extLst>
          </p:cNvPr>
          <p:cNvSpPr txBox="1">
            <a:spLocks/>
          </p:cNvSpPr>
          <p:nvPr/>
        </p:nvSpPr>
        <p:spPr>
          <a:xfrm>
            <a:off x="8586438" y="4812866"/>
            <a:ext cx="557561" cy="3306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r"/>
            <a:r>
              <a:rPr lang="en-US" sz="1000"/>
              <a:t>13</a:t>
            </a:r>
            <a:endParaRPr lang="en-US" sz="1000" dirty="0"/>
          </a:p>
        </p:txBody>
      </p:sp>
    </p:spTree>
    <p:extLst>
      <p:ext uri="{BB962C8B-B14F-4D97-AF65-F5344CB8AC3E}">
        <p14:creationId xmlns:p14="http://schemas.microsoft.com/office/powerpoint/2010/main" val="3184092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53"/>
        <p:cNvGrpSpPr/>
        <p:nvPr/>
      </p:nvGrpSpPr>
      <p:grpSpPr>
        <a:xfrm>
          <a:off x="0" y="0"/>
          <a:ext cx="0" cy="0"/>
          <a:chOff x="0" y="0"/>
          <a:chExt cx="0" cy="0"/>
        </a:xfrm>
      </p:grpSpPr>
      <p:pic>
        <p:nvPicPr>
          <p:cNvPr id="5" name="Picture 4">
            <a:extLst>
              <a:ext uri="{FF2B5EF4-FFF2-40B4-BE49-F238E27FC236}">
                <a16:creationId xmlns:a16="http://schemas.microsoft.com/office/drawing/2014/main" id="{B013524D-9DF2-A0A5-736B-4361CDBFECC2}"/>
              </a:ext>
            </a:extLst>
          </p:cNvPr>
          <p:cNvPicPr>
            <a:picLocks noChangeAspect="1"/>
          </p:cNvPicPr>
          <p:nvPr/>
        </p:nvPicPr>
        <p:blipFill>
          <a:blip r:embed="rId3"/>
          <a:stretch>
            <a:fillRect/>
          </a:stretch>
        </p:blipFill>
        <p:spPr>
          <a:xfrm>
            <a:off x="7354448" y="3208781"/>
            <a:ext cx="317376" cy="317376"/>
          </a:xfrm>
          <a:prstGeom prst="rect">
            <a:avLst/>
          </a:prstGeom>
        </p:spPr>
      </p:pic>
      <p:pic>
        <p:nvPicPr>
          <p:cNvPr id="2" name="Picture 1">
            <a:extLst>
              <a:ext uri="{FF2B5EF4-FFF2-40B4-BE49-F238E27FC236}">
                <a16:creationId xmlns:a16="http://schemas.microsoft.com/office/drawing/2014/main" id="{F108A808-0361-1D82-5669-757FC7C578C1}"/>
              </a:ext>
            </a:extLst>
          </p:cNvPr>
          <p:cNvPicPr>
            <a:picLocks noChangeAspect="1"/>
          </p:cNvPicPr>
          <p:nvPr/>
        </p:nvPicPr>
        <p:blipFill>
          <a:blip r:embed="rId3"/>
          <a:stretch>
            <a:fillRect/>
          </a:stretch>
        </p:blipFill>
        <p:spPr>
          <a:xfrm>
            <a:off x="1991897" y="3179842"/>
            <a:ext cx="317376" cy="317376"/>
          </a:xfrm>
          <a:prstGeom prst="rect">
            <a:avLst/>
          </a:prstGeom>
        </p:spPr>
      </p:pic>
      <p:sp>
        <p:nvSpPr>
          <p:cNvPr id="4054" name="Google Shape;4054;p55"/>
          <p:cNvSpPr/>
          <p:nvPr/>
        </p:nvSpPr>
        <p:spPr>
          <a:xfrm>
            <a:off x="1581700" y="3516997"/>
            <a:ext cx="640200" cy="64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55" name="Google Shape;4055;p55"/>
          <p:cNvSpPr/>
          <p:nvPr/>
        </p:nvSpPr>
        <p:spPr>
          <a:xfrm>
            <a:off x="6922100" y="1701275"/>
            <a:ext cx="640200" cy="64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56" name="Google Shape;4056;p55"/>
          <p:cNvSpPr/>
          <p:nvPr/>
        </p:nvSpPr>
        <p:spPr>
          <a:xfrm>
            <a:off x="5141967" y="3516997"/>
            <a:ext cx="640200" cy="64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57" name="Google Shape;4057;p55"/>
          <p:cNvSpPr/>
          <p:nvPr/>
        </p:nvSpPr>
        <p:spPr>
          <a:xfrm>
            <a:off x="4375144" y="1701203"/>
            <a:ext cx="640200" cy="64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58" name="Google Shape;4058;p55"/>
          <p:cNvSpPr txBox="1">
            <a:spLocks noGrp="1"/>
          </p:cNvSpPr>
          <p:nvPr>
            <p:ph type="title"/>
          </p:nvPr>
        </p:nvSpPr>
        <p:spPr>
          <a:xfrm>
            <a:off x="47913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H" dirty="0"/>
              <a:t>DeofuscaThor</a:t>
            </a:r>
            <a:endParaRPr dirty="0"/>
          </a:p>
        </p:txBody>
      </p:sp>
      <p:sp>
        <p:nvSpPr>
          <p:cNvPr id="4059" name="Google Shape;4059;p55"/>
          <p:cNvSpPr txBox="1"/>
          <p:nvPr/>
        </p:nvSpPr>
        <p:spPr>
          <a:xfrm flipH="1">
            <a:off x="830200" y="1880375"/>
            <a:ext cx="2143200" cy="46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b="1" dirty="0">
                <a:solidFill>
                  <a:schemeClr val="dk1"/>
                </a:solidFill>
                <a:latin typeface="Outfit"/>
                <a:ea typeface="Outfit"/>
                <a:cs typeface="Outfit"/>
                <a:sym typeface="Outfit"/>
              </a:rPr>
              <a:t>obfuscated APK</a:t>
            </a:r>
            <a:endParaRPr sz="1800" b="1" dirty="0">
              <a:solidFill>
                <a:schemeClr val="dk1"/>
              </a:solidFill>
              <a:latin typeface="Outfit"/>
              <a:ea typeface="Outfit"/>
              <a:cs typeface="Outfit"/>
              <a:sym typeface="Outfit"/>
            </a:endParaRPr>
          </a:p>
        </p:txBody>
      </p:sp>
      <p:sp>
        <p:nvSpPr>
          <p:cNvPr id="4061" name="Google Shape;4061;p55"/>
          <p:cNvSpPr txBox="1"/>
          <p:nvPr/>
        </p:nvSpPr>
        <p:spPr>
          <a:xfrm flipH="1">
            <a:off x="3623644" y="3516925"/>
            <a:ext cx="21432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dirty="0">
                <a:solidFill>
                  <a:schemeClr val="dk1"/>
                </a:solidFill>
                <a:latin typeface="Outfit"/>
                <a:ea typeface="Outfit"/>
                <a:cs typeface="Outfit"/>
                <a:sym typeface="Outfit"/>
              </a:rPr>
              <a:t>Deep Learning</a:t>
            </a:r>
            <a:endParaRPr sz="2000" b="1" dirty="0">
              <a:solidFill>
                <a:schemeClr val="dk1"/>
              </a:solidFill>
              <a:latin typeface="Outfit"/>
              <a:ea typeface="Outfit"/>
              <a:cs typeface="Outfit"/>
              <a:sym typeface="Outfit"/>
            </a:endParaRPr>
          </a:p>
        </p:txBody>
      </p:sp>
      <p:sp>
        <p:nvSpPr>
          <p:cNvPr id="4062" name="Google Shape;4062;p55"/>
          <p:cNvSpPr txBox="1"/>
          <p:nvPr/>
        </p:nvSpPr>
        <p:spPr>
          <a:xfrm flipH="1">
            <a:off x="3610766" y="3915602"/>
            <a:ext cx="21432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dirty="0">
                <a:solidFill>
                  <a:schemeClr val="dk1"/>
                </a:solidFill>
                <a:latin typeface="Lato"/>
                <a:ea typeface="Lato"/>
                <a:cs typeface="Lato"/>
                <a:sym typeface="Lato"/>
              </a:rPr>
              <a:t>Processing</a:t>
            </a:r>
            <a:endParaRPr dirty="0">
              <a:solidFill>
                <a:schemeClr val="dk1"/>
              </a:solidFill>
              <a:latin typeface="Lato"/>
              <a:ea typeface="Lato"/>
              <a:cs typeface="Lato"/>
              <a:sym typeface="Lato"/>
            </a:endParaRPr>
          </a:p>
        </p:txBody>
      </p:sp>
      <p:grpSp>
        <p:nvGrpSpPr>
          <p:cNvPr id="4067" name="Google Shape;4067;p55"/>
          <p:cNvGrpSpPr/>
          <p:nvPr/>
        </p:nvGrpSpPr>
        <p:grpSpPr>
          <a:xfrm>
            <a:off x="1830100" y="2814925"/>
            <a:ext cx="143400" cy="143400"/>
            <a:chOff x="2600175" y="4759400"/>
            <a:chExt cx="143400" cy="143400"/>
          </a:xfrm>
        </p:grpSpPr>
        <p:sp>
          <p:nvSpPr>
            <p:cNvPr id="4068" name="Google Shape;4068;p55"/>
            <p:cNvSpPr/>
            <p:nvPr/>
          </p:nvSpPr>
          <p:spPr>
            <a:xfrm>
              <a:off x="2600175" y="4759400"/>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69" name="Google Shape;4069;p55"/>
            <p:cNvSpPr/>
            <p:nvPr/>
          </p:nvSpPr>
          <p:spPr>
            <a:xfrm>
              <a:off x="2600175" y="4759400"/>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4070" name="Google Shape;4070;p55"/>
          <p:cNvGrpSpPr/>
          <p:nvPr/>
        </p:nvGrpSpPr>
        <p:grpSpPr>
          <a:xfrm>
            <a:off x="4623544" y="2814853"/>
            <a:ext cx="143400" cy="143400"/>
            <a:chOff x="2600175" y="4759400"/>
            <a:chExt cx="143400" cy="143400"/>
          </a:xfrm>
        </p:grpSpPr>
        <p:sp>
          <p:nvSpPr>
            <p:cNvPr id="4071" name="Google Shape;4071;p55"/>
            <p:cNvSpPr/>
            <p:nvPr/>
          </p:nvSpPr>
          <p:spPr>
            <a:xfrm>
              <a:off x="2600175" y="4759400"/>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72" name="Google Shape;4072;p55"/>
            <p:cNvSpPr/>
            <p:nvPr/>
          </p:nvSpPr>
          <p:spPr>
            <a:xfrm>
              <a:off x="2600175" y="4759400"/>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4076" name="Google Shape;4076;p55"/>
          <p:cNvGrpSpPr/>
          <p:nvPr/>
        </p:nvGrpSpPr>
        <p:grpSpPr>
          <a:xfrm>
            <a:off x="7170500" y="2814925"/>
            <a:ext cx="143400" cy="143400"/>
            <a:chOff x="2600175" y="4759400"/>
            <a:chExt cx="143400" cy="143400"/>
          </a:xfrm>
        </p:grpSpPr>
        <p:sp>
          <p:nvSpPr>
            <p:cNvPr id="4077" name="Google Shape;4077;p55"/>
            <p:cNvSpPr/>
            <p:nvPr/>
          </p:nvSpPr>
          <p:spPr>
            <a:xfrm>
              <a:off x="2600175" y="4759400"/>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78" name="Google Shape;4078;p55"/>
            <p:cNvSpPr/>
            <p:nvPr/>
          </p:nvSpPr>
          <p:spPr>
            <a:xfrm>
              <a:off x="2600175" y="4759400"/>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cxnSp>
        <p:nvCxnSpPr>
          <p:cNvPr id="4079" name="Google Shape;4079;p55"/>
          <p:cNvCxnSpPr>
            <a:stCxn id="4059" idx="2"/>
            <a:endCxn id="4069" idx="0"/>
          </p:cNvCxnSpPr>
          <p:nvPr/>
        </p:nvCxnSpPr>
        <p:spPr>
          <a:xfrm>
            <a:off x="1901800" y="2341475"/>
            <a:ext cx="0" cy="473400"/>
          </a:xfrm>
          <a:prstGeom prst="straightConnector1">
            <a:avLst/>
          </a:prstGeom>
          <a:noFill/>
          <a:ln w="9525" cap="flat" cmpd="sng">
            <a:solidFill>
              <a:schemeClr val="dk1"/>
            </a:solidFill>
            <a:prstDash val="solid"/>
            <a:round/>
            <a:headEnd type="none" w="med" len="med"/>
            <a:tailEnd type="none" w="med" len="med"/>
          </a:ln>
        </p:spPr>
      </p:cxnSp>
      <p:cxnSp>
        <p:nvCxnSpPr>
          <p:cNvPr id="4080" name="Google Shape;4080;p55"/>
          <p:cNvCxnSpPr>
            <a:stCxn id="4069" idx="3"/>
            <a:endCxn id="4072" idx="1"/>
          </p:cNvCxnSpPr>
          <p:nvPr/>
        </p:nvCxnSpPr>
        <p:spPr>
          <a:xfrm flipV="1">
            <a:off x="1973500" y="2886553"/>
            <a:ext cx="2650044" cy="72"/>
          </a:xfrm>
          <a:prstGeom prst="straightConnector1">
            <a:avLst/>
          </a:prstGeom>
          <a:noFill/>
          <a:ln w="9525" cap="flat" cmpd="sng">
            <a:solidFill>
              <a:schemeClr val="dk1"/>
            </a:solidFill>
            <a:prstDash val="solid"/>
            <a:round/>
            <a:headEnd type="none" w="med" len="med"/>
            <a:tailEnd type="arrow" w="med" len="med"/>
          </a:ln>
        </p:spPr>
      </p:cxnSp>
      <p:cxnSp>
        <p:nvCxnSpPr>
          <p:cNvPr id="4081" name="Google Shape;4081;p55"/>
          <p:cNvCxnSpPr>
            <a:stCxn id="4072" idx="2"/>
            <a:endCxn id="4061" idx="0"/>
          </p:cNvCxnSpPr>
          <p:nvPr/>
        </p:nvCxnSpPr>
        <p:spPr>
          <a:xfrm>
            <a:off x="4695244" y="2958253"/>
            <a:ext cx="0" cy="558600"/>
          </a:xfrm>
          <a:prstGeom prst="straightConnector1">
            <a:avLst/>
          </a:prstGeom>
          <a:noFill/>
          <a:ln w="9525" cap="flat" cmpd="sng">
            <a:solidFill>
              <a:schemeClr val="dk1"/>
            </a:solidFill>
            <a:prstDash val="solid"/>
            <a:round/>
            <a:headEnd type="none" w="med" len="med"/>
            <a:tailEnd type="none" w="med" len="med"/>
          </a:ln>
        </p:spPr>
      </p:cxnSp>
      <p:cxnSp>
        <p:nvCxnSpPr>
          <p:cNvPr id="4083" name="Google Shape;4083;p55"/>
          <p:cNvCxnSpPr>
            <a:cxnSpLocks/>
            <a:stCxn id="4072" idx="3"/>
            <a:endCxn id="4078" idx="1"/>
          </p:cNvCxnSpPr>
          <p:nvPr/>
        </p:nvCxnSpPr>
        <p:spPr>
          <a:xfrm>
            <a:off x="4766944" y="2886553"/>
            <a:ext cx="2403556" cy="72"/>
          </a:xfrm>
          <a:prstGeom prst="straightConnector1">
            <a:avLst/>
          </a:prstGeom>
          <a:noFill/>
          <a:ln w="9525" cap="flat" cmpd="sng">
            <a:solidFill>
              <a:schemeClr val="dk1"/>
            </a:solidFill>
            <a:prstDash val="solid"/>
            <a:round/>
            <a:headEnd type="none" w="med" len="med"/>
            <a:tailEnd type="arrow" w="med" len="med"/>
          </a:ln>
        </p:spPr>
      </p:cxnSp>
      <p:cxnSp>
        <p:nvCxnSpPr>
          <p:cNvPr id="4096" name="Google Shape;4096;p55"/>
          <p:cNvCxnSpPr>
            <a:stCxn id="4072" idx="0"/>
            <a:endCxn id="4057" idx="2"/>
          </p:cNvCxnSpPr>
          <p:nvPr/>
        </p:nvCxnSpPr>
        <p:spPr>
          <a:xfrm rot="10800000">
            <a:off x="4695244" y="2341453"/>
            <a:ext cx="0" cy="473400"/>
          </a:xfrm>
          <a:prstGeom prst="straightConnector1">
            <a:avLst/>
          </a:prstGeom>
          <a:noFill/>
          <a:ln w="9525" cap="flat" cmpd="sng">
            <a:solidFill>
              <a:schemeClr val="dk1"/>
            </a:solidFill>
            <a:prstDash val="solid"/>
            <a:round/>
            <a:headEnd type="none" w="med" len="med"/>
            <a:tailEnd type="none" w="med" len="med"/>
          </a:ln>
        </p:spPr>
      </p:cxnSp>
      <p:cxnSp>
        <p:nvCxnSpPr>
          <p:cNvPr id="4099" name="Google Shape;4099;p55"/>
          <p:cNvCxnSpPr>
            <a:cxnSpLocks/>
            <a:stCxn id="4069" idx="2"/>
            <a:endCxn id="26" idx="2"/>
          </p:cNvCxnSpPr>
          <p:nvPr/>
        </p:nvCxnSpPr>
        <p:spPr>
          <a:xfrm>
            <a:off x="1901800" y="2958325"/>
            <a:ext cx="1100" cy="541032"/>
          </a:xfrm>
          <a:prstGeom prst="straightConnector1">
            <a:avLst/>
          </a:prstGeom>
          <a:noFill/>
          <a:ln w="9525" cap="flat" cmpd="sng">
            <a:solidFill>
              <a:schemeClr val="dk1"/>
            </a:solidFill>
            <a:prstDash val="solid"/>
            <a:round/>
            <a:headEnd type="none" w="med" len="med"/>
            <a:tailEnd type="none" w="med" len="med"/>
          </a:ln>
        </p:spPr>
      </p:cxnSp>
      <p:pic>
        <p:nvPicPr>
          <p:cNvPr id="4" name="Picture 3">
            <a:extLst>
              <a:ext uri="{FF2B5EF4-FFF2-40B4-BE49-F238E27FC236}">
                <a16:creationId xmlns:a16="http://schemas.microsoft.com/office/drawing/2014/main" id="{E91EE1CC-EAC1-6A37-4FCD-91B86D513A86}"/>
              </a:ext>
            </a:extLst>
          </p:cNvPr>
          <p:cNvPicPr>
            <a:picLocks noChangeAspect="1"/>
          </p:cNvPicPr>
          <p:nvPr/>
        </p:nvPicPr>
        <p:blipFill rotWithShape="1">
          <a:blip r:embed="rId4"/>
          <a:srcRect t="83692"/>
          <a:stretch/>
        </p:blipFill>
        <p:spPr>
          <a:xfrm>
            <a:off x="1533894" y="3990397"/>
            <a:ext cx="731949" cy="119370"/>
          </a:xfrm>
          <a:prstGeom prst="rect">
            <a:avLst/>
          </a:prstGeom>
        </p:spPr>
      </p:pic>
      <p:sp>
        <p:nvSpPr>
          <p:cNvPr id="11" name="Google Shape;4059;p55">
            <a:extLst>
              <a:ext uri="{FF2B5EF4-FFF2-40B4-BE49-F238E27FC236}">
                <a16:creationId xmlns:a16="http://schemas.microsoft.com/office/drawing/2014/main" id="{859E2322-56E5-2E40-D567-7E90C44F3DFA}"/>
              </a:ext>
            </a:extLst>
          </p:cNvPr>
          <p:cNvSpPr txBox="1"/>
          <p:nvPr/>
        </p:nvSpPr>
        <p:spPr>
          <a:xfrm flipH="1">
            <a:off x="6170599" y="1880375"/>
            <a:ext cx="2143200" cy="46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b="1" dirty="0">
                <a:solidFill>
                  <a:schemeClr val="dk1"/>
                </a:solidFill>
                <a:latin typeface="Outfit"/>
                <a:ea typeface="Outfit"/>
                <a:cs typeface="Outfit"/>
                <a:sym typeface="Outfit"/>
              </a:rPr>
              <a:t>clear APK</a:t>
            </a:r>
            <a:endParaRPr sz="1800" b="1" dirty="0">
              <a:solidFill>
                <a:schemeClr val="dk1"/>
              </a:solidFill>
              <a:latin typeface="Outfit"/>
              <a:ea typeface="Outfit"/>
              <a:cs typeface="Outfit"/>
              <a:sym typeface="Outfit"/>
            </a:endParaRPr>
          </a:p>
        </p:txBody>
      </p:sp>
      <p:cxnSp>
        <p:nvCxnSpPr>
          <p:cNvPr id="13" name="Google Shape;4079;p55">
            <a:extLst>
              <a:ext uri="{FF2B5EF4-FFF2-40B4-BE49-F238E27FC236}">
                <a16:creationId xmlns:a16="http://schemas.microsoft.com/office/drawing/2014/main" id="{7765C2FC-396D-899D-8B95-8841B3162117}"/>
              </a:ext>
            </a:extLst>
          </p:cNvPr>
          <p:cNvCxnSpPr>
            <a:stCxn id="11" idx="2"/>
          </p:cNvCxnSpPr>
          <p:nvPr/>
        </p:nvCxnSpPr>
        <p:spPr>
          <a:xfrm>
            <a:off x="7242199" y="2341475"/>
            <a:ext cx="0" cy="473400"/>
          </a:xfrm>
          <a:prstGeom prst="straightConnector1">
            <a:avLst/>
          </a:prstGeom>
          <a:noFill/>
          <a:ln w="9525" cap="flat" cmpd="sng">
            <a:solidFill>
              <a:schemeClr val="dk1"/>
            </a:solidFill>
            <a:prstDash val="solid"/>
            <a:round/>
            <a:headEnd type="none" w="med" len="med"/>
            <a:tailEnd type="none" w="med" len="med"/>
          </a:ln>
        </p:spPr>
      </p:cxnSp>
      <p:cxnSp>
        <p:nvCxnSpPr>
          <p:cNvPr id="14" name="Google Shape;4099;p55">
            <a:extLst>
              <a:ext uri="{FF2B5EF4-FFF2-40B4-BE49-F238E27FC236}">
                <a16:creationId xmlns:a16="http://schemas.microsoft.com/office/drawing/2014/main" id="{383969FF-465B-EA78-6343-1A145F8BAB57}"/>
              </a:ext>
            </a:extLst>
          </p:cNvPr>
          <p:cNvCxnSpPr>
            <a:cxnSpLocks/>
          </p:cNvCxnSpPr>
          <p:nvPr/>
        </p:nvCxnSpPr>
        <p:spPr>
          <a:xfrm>
            <a:off x="7242199" y="2958325"/>
            <a:ext cx="0" cy="558600"/>
          </a:xfrm>
          <a:prstGeom prst="straightConnector1">
            <a:avLst/>
          </a:prstGeom>
          <a:noFill/>
          <a:ln w="9525" cap="flat" cmpd="sng">
            <a:solidFill>
              <a:schemeClr val="dk1"/>
            </a:solidFill>
            <a:prstDash val="solid"/>
            <a:round/>
            <a:headEnd type="none" w="med" len="med"/>
            <a:tailEnd type="none" w="med" len="med"/>
          </a:ln>
        </p:spPr>
      </p:cxnSp>
      <p:pic>
        <p:nvPicPr>
          <p:cNvPr id="15" name="Picture 14">
            <a:extLst>
              <a:ext uri="{FF2B5EF4-FFF2-40B4-BE49-F238E27FC236}">
                <a16:creationId xmlns:a16="http://schemas.microsoft.com/office/drawing/2014/main" id="{7AE7D62B-4D69-9F50-12D1-37B60075BC86}"/>
              </a:ext>
            </a:extLst>
          </p:cNvPr>
          <p:cNvPicPr>
            <a:picLocks noChangeAspect="1"/>
          </p:cNvPicPr>
          <p:nvPr/>
        </p:nvPicPr>
        <p:blipFill>
          <a:blip r:embed="rId4"/>
          <a:stretch>
            <a:fillRect/>
          </a:stretch>
        </p:blipFill>
        <p:spPr>
          <a:xfrm>
            <a:off x="6874293" y="3377818"/>
            <a:ext cx="731949" cy="731949"/>
          </a:xfrm>
          <a:prstGeom prst="rect">
            <a:avLst/>
          </a:prstGeom>
        </p:spPr>
      </p:pic>
      <p:pic>
        <p:nvPicPr>
          <p:cNvPr id="21" name="Picture 20">
            <a:extLst>
              <a:ext uri="{FF2B5EF4-FFF2-40B4-BE49-F238E27FC236}">
                <a16:creationId xmlns:a16="http://schemas.microsoft.com/office/drawing/2014/main" id="{C2F7E56E-6F2C-0C57-CD48-397B64B7ED46}"/>
              </a:ext>
            </a:extLst>
          </p:cNvPr>
          <p:cNvPicPr>
            <a:picLocks noChangeAspect="1"/>
          </p:cNvPicPr>
          <p:nvPr/>
        </p:nvPicPr>
        <p:blipFill>
          <a:blip r:embed="rId5"/>
          <a:stretch>
            <a:fillRect/>
          </a:stretch>
        </p:blipFill>
        <p:spPr>
          <a:xfrm>
            <a:off x="4161844" y="1531592"/>
            <a:ext cx="1066800" cy="1066800"/>
          </a:xfrm>
          <a:prstGeom prst="rect">
            <a:avLst/>
          </a:prstGeom>
        </p:spPr>
      </p:pic>
      <p:pic>
        <p:nvPicPr>
          <p:cNvPr id="24" name="Picture 23">
            <a:extLst>
              <a:ext uri="{FF2B5EF4-FFF2-40B4-BE49-F238E27FC236}">
                <a16:creationId xmlns:a16="http://schemas.microsoft.com/office/drawing/2014/main" id="{180E34A5-56BF-542D-F782-661F24588DAF}"/>
              </a:ext>
            </a:extLst>
          </p:cNvPr>
          <p:cNvPicPr>
            <a:picLocks noChangeAspect="1"/>
          </p:cNvPicPr>
          <p:nvPr/>
        </p:nvPicPr>
        <p:blipFill rotWithShape="1">
          <a:blip r:embed="rId4"/>
          <a:srcRect t="57987" b="25576"/>
          <a:stretch/>
        </p:blipFill>
        <p:spPr>
          <a:xfrm>
            <a:off x="1536926" y="3795224"/>
            <a:ext cx="731949" cy="120306"/>
          </a:xfrm>
          <a:prstGeom prst="rect">
            <a:avLst/>
          </a:prstGeom>
        </p:spPr>
      </p:pic>
      <p:pic>
        <p:nvPicPr>
          <p:cNvPr id="25" name="Picture 24">
            <a:extLst>
              <a:ext uri="{FF2B5EF4-FFF2-40B4-BE49-F238E27FC236}">
                <a16:creationId xmlns:a16="http://schemas.microsoft.com/office/drawing/2014/main" id="{BE5BCDEE-B1F5-CE71-F04A-DC1EFE14114D}"/>
              </a:ext>
            </a:extLst>
          </p:cNvPr>
          <p:cNvPicPr>
            <a:picLocks noChangeAspect="1"/>
          </p:cNvPicPr>
          <p:nvPr/>
        </p:nvPicPr>
        <p:blipFill rotWithShape="1">
          <a:blip r:embed="rId4"/>
          <a:srcRect t="31301" b="52262"/>
          <a:stretch/>
        </p:blipFill>
        <p:spPr>
          <a:xfrm>
            <a:off x="1534206" y="3599832"/>
            <a:ext cx="731949" cy="120307"/>
          </a:xfrm>
          <a:prstGeom prst="rect">
            <a:avLst/>
          </a:prstGeom>
        </p:spPr>
      </p:pic>
      <p:pic>
        <p:nvPicPr>
          <p:cNvPr id="26" name="Picture 25">
            <a:extLst>
              <a:ext uri="{FF2B5EF4-FFF2-40B4-BE49-F238E27FC236}">
                <a16:creationId xmlns:a16="http://schemas.microsoft.com/office/drawing/2014/main" id="{1BAFC4F7-ED96-0743-6284-8154547AEFF4}"/>
              </a:ext>
            </a:extLst>
          </p:cNvPr>
          <p:cNvPicPr>
            <a:picLocks noChangeAspect="1"/>
          </p:cNvPicPr>
          <p:nvPr/>
        </p:nvPicPr>
        <p:blipFill rotWithShape="1">
          <a:blip r:embed="rId4"/>
          <a:srcRect t="88" b="83603"/>
          <a:stretch/>
        </p:blipFill>
        <p:spPr>
          <a:xfrm>
            <a:off x="1536925" y="3379987"/>
            <a:ext cx="731949" cy="119370"/>
          </a:xfrm>
          <a:prstGeom prst="rect">
            <a:avLst/>
          </a:prstGeom>
        </p:spPr>
      </p:pic>
      <p:sp>
        <p:nvSpPr>
          <p:cNvPr id="3" name="Google Shape;3506;p42">
            <a:extLst>
              <a:ext uri="{FF2B5EF4-FFF2-40B4-BE49-F238E27FC236}">
                <a16:creationId xmlns:a16="http://schemas.microsoft.com/office/drawing/2014/main" id="{0EAF8ADF-E028-BCBA-DB79-6ADECE45514D}"/>
              </a:ext>
            </a:extLst>
          </p:cNvPr>
          <p:cNvSpPr txBox="1">
            <a:spLocks/>
          </p:cNvSpPr>
          <p:nvPr/>
        </p:nvSpPr>
        <p:spPr>
          <a:xfrm>
            <a:off x="8586438" y="4812866"/>
            <a:ext cx="557561" cy="3306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r"/>
            <a:r>
              <a:rPr lang="en-US" sz="1000" dirty="0"/>
              <a:t>14</a:t>
            </a:r>
          </a:p>
        </p:txBody>
      </p:sp>
      <p:pic>
        <p:nvPicPr>
          <p:cNvPr id="6" name="Picture 5">
            <a:extLst>
              <a:ext uri="{FF2B5EF4-FFF2-40B4-BE49-F238E27FC236}">
                <a16:creationId xmlns:a16="http://schemas.microsoft.com/office/drawing/2014/main" id="{C8BDE05E-BDCD-7F55-93E7-DE9CF5DD1B5F}"/>
              </a:ext>
            </a:extLst>
          </p:cNvPr>
          <p:cNvPicPr>
            <a:picLocks noChangeAspect="1"/>
          </p:cNvPicPr>
          <p:nvPr/>
        </p:nvPicPr>
        <p:blipFill>
          <a:blip r:embed="rId6"/>
          <a:stretch>
            <a:fillRect/>
          </a:stretch>
        </p:blipFill>
        <p:spPr>
          <a:xfrm>
            <a:off x="5876580" y="549642"/>
            <a:ext cx="503897" cy="503897"/>
          </a:xfrm>
          <a:prstGeom prst="rect">
            <a:avLst/>
          </a:prstGeom>
        </p:spPr>
      </p:pic>
    </p:spTree>
    <p:extLst>
      <p:ext uri="{BB962C8B-B14F-4D97-AF65-F5344CB8AC3E}">
        <p14:creationId xmlns:p14="http://schemas.microsoft.com/office/powerpoint/2010/main" val="1276571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53"/>
        <p:cNvGrpSpPr/>
        <p:nvPr/>
      </p:nvGrpSpPr>
      <p:grpSpPr>
        <a:xfrm>
          <a:off x="0" y="0"/>
          <a:ext cx="0" cy="0"/>
          <a:chOff x="0" y="0"/>
          <a:chExt cx="0" cy="0"/>
        </a:xfrm>
      </p:grpSpPr>
      <p:cxnSp>
        <p:nvCxnSpPr>
          <p:cNvPr id="23" name="Google Shape;4080;p55">
            <a:extLst>
              <a:ext uri="{FF2B5EF4-FFF2-40B4-BE49-F238E27FC236}">
                <a16:creationId xmlns:a16="http://schemas.microsoft.com/office/drawing/2014/main" id="{C85872DF-4C92-EF8B-16D0-35869DC1D7F2}"/>
              </a:ext>
            </a:extLst>
          </p:cNvPr>
          <p:cNvCxnSpPr>
            <a:cxnSpLocks/>
          </p:cNvCxnSpPr>
          <p:nvPr/>
        </p:nvCxnSpPr>
        <p:spPr>
          <a:xfrm>
            <a:off x="1973500" y="2885226"/>
            <a:ext cx="2650044" cy="7634"/>
          </a:xfrm>
          <a:prstGeom prst="straightConnector1">
            <a:avLst/>
          </a:prstGeom>
          <a:noFill/>
          <a:ln w="9525" cap="flat" cmpd="sng">
            <a:solidFill>
              <a:schemeClr val="dk1"/>
            </a:solidFill>
            <a:prstDash val="solid"/>
            <a:round/>
            <a:headEnd type="none" w="med" len="med"/>
            <a:tailEnd type="arrow" w="med" len="med"/>
          </a:ln>
        </p:spPr>
      </p:cxnSp>
      <p:sp>
        <p:nvSpPr>
          <p:cNvPr id="4054" name="Google Shape;4054;p55"/>
          <p:cNvSpPr/>
          <p:nvPr/>
        </p:nvSpPr>
        <p:spPr>
          <a:xfrm>
            <a:off x="1581700" y="3516997"/>
            <a:ext cx="640200" cy="64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55" name="Google Shape;4055;p55"/>
          <p:cNvSpPr/>
          <p:nvPr/>
        </p:nvSpPr>
        <p:spPr>
          <a:xfrm>
            <a:off x="6922100" y="1701275"/>
            <a:ext cx="640200" cy="64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56" name="Google Shape;4056;p55"/>
          <p:cNvSpPr/>
          <p:nvPr/>
        </p:nvSpPr>
        <p:spPr>
          <a:xfrm>
            <a:off x="5141967" y="3516997"/>
            <a:ext cx="640200" cy="64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57" name="Google Shape;4057;p55"/>
          <p:cNvSpPr/>
          <p:nvPr/>
        </p:nvSpPr>
        <p:spPr>
          <a:xfrm>
            <a:off x="4375144" y="1701203"/>
            <a:ext cx="640200" cy="64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4070" name="Google Shape;4070;p55"/>
          <p:cNvGrpSpPr/>
          <p:nvPr/>
        </p:nvGrpSpPr>
        <p:grpSpPr>
          <a:xfrm>
            <a:off x="4623544" y="2814853"/>
            <a:ext cx="143400" cy="143400"/>
            <a:chOff x="2600175" y="4759400"/>
            <a:chExt cx="143400" cy="143400"/>
          </a:xfrm>
        </p:grpSpPr>
        <p:sp>
          <p:nvSpPr>
            <p:cNvPr id="4071" name="Google Shape;4071;p55"/>
            <p:cNvSpPr/>
            <p:nvPr/>
          </p:nvSpPr>
          <p:spPr>
            <a:xfrm>
              <a:off x="2600175" y="4759400"/>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72" name="Google Shape;4072;p55"/>
            <p:cNvSpPr/>
            <p:nvPr/>
          </p:nvSpPr>
          <p:spPr>
            <a:xfrm>
              <a:off x="2600175" y="4759400"/>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cxnSp>
        <p:nvCxnSpPr>
          <p:cNvPr id="4081" name="Google Shape;4081;p55"/>
          <p:cNvCxnSpPr>
            <a:cxnSpLocks/>
            <a:stCxn id="4072" idx="2"/>
          </p:cNvCxnSpPr>
          <p:nvPr/>
        </p:nvCxnSpPr>
        <p:spPr>
          <a:xfrm>
            <a:off x="4695244" y="2958253"/>
            <a:ext cx="0" cy="558600"/>
          </a:xfrm>
          <a:prstGeom prst="straightConnector1">
            <a:avLst/>
          </a:prstGeom>
          <a:noFill/>
          <a:ln w="9525" cap="flat" cmpd="sng">
            <a:solidFill>
              <a:schemeClr val="dk1"/>
            </a:solidFill>
            <a:prstDash val="solid"/>
            <a:round/>
            <a:headEnd type="none" w="med" len="med"/>
            <a:tailEnd type="none" w="med" len="med"/>
          </a:ln>
        </p:spPr>
      </p:cxnSp>
      <p:cxnSp>
        <p:nvCxnSpPr>
          <p:cNvPr id="4096" name="Google Shape;4096;p55"/>
          <p:cNvCxnSpPr>
            <a:stCxn id="4072" idx="0"/>
            <a:endCxn id="4057" idx="2"/>
          </p:cNvCxnSpPr>
          <p:nvPr/>
        </p:nvCxnSpPr>
        <p:spPr>
          <a:xfrm rot="10800000">
            <a:off x="4695244" y="2341453"/>
            <a:ext cx="0" cy="473400"/>
          </a:xfrm>
          <a:prstGeom prst="straightConnector1">
            <a:avLst/>
          </a:prstGeom>
          <a:noFill/>
          <a:ln w="9525" cap="flat" cmpd="sng">
            <a:solidFill>
              <a:schemeClr val="dk1"/>
            </a:solidFill>
            <a:prstDash val="solid"/>
            <a:round/>
            <a:headEnd type="none" w="med" len="med"/>
            <a:tailEnd type="none" w="med" len="med"/>
          </a:ln>
        </p:spPr>
      </p:cxnSp>
      <p:pic>
        <p:nvPicPr>
          <p:cNvPr id="21" name="Picture 20">
            <a:extLst>
              <a:ext uri="{FF2B5EF4-FFF2-40B4-BE49-F238E27FC236}">
                <a16:creationId xmlns:a16="http://schemas.microsoft.com/office/drawing/2014/main" id="{C2F7E56E-6F2C-0C57-CD48-397B64B7ED46}"/>
              </a:ext>
            </a:extLst>
          </p:cNvPr>
          <p:cNvPicPr>
            <a:picLocks noChangeAspect="1"/>
          </p:cNvPicPr>
          <p:nvPr/>
        </p:nvPicPr>
        <p:blipFill>
          <a:blip r:embed="rId3"/>
          <a:stretch>
            <a:fillRect/>
          </a:stretch>
        </p:blipFill>
        <p:spPr>
          <a:xfrm>
            <a:off x="4161844" y="1531592"/>
            <a:ext cx="1066800" cy="1066800"/>
          </a:xfrm>
          <a:prstGeom prst="rect">
            <a:avLst/>
          </a:prstGeom>
        </p:spPr>
      </p:pic>
      <p:cxnSp>
        <p:nvCxnSpPr>
          <p:cNvPr id="27" name="Google Shape;4080;p55">
            <a:extLst>
              <a:ext uri="{FF2B5EF4-FFF2-40B4-BE49-F238E27FC236}">
                <a16:creationId xmlns:a16="http://schemas.microsoft.com/office/drawing/2014/main" id="{29736C09-A742-CF85-02C2-5467272B03F1}"/>
              </a:ext>
            </a:extLst>
          </p:cNvPr>
          <p:cNvCxnSpPr>
            <a:cxnSpLocks/>
          </p:cNvCxnSpPr>
          <p:nvPr/>
        </p:nvCxnSpPr>
        <p:spPr>
          <a:xfrm>
            <a:off x="1973500" y="2881409"/>
            <a:ext cx="1080106" cy="7634"/>
          </a:xfrm>
          <a:prstGeom prst="straightConnector1">
            <a:avLst/>
          </a:prstGeom>
          <a:noFill/>
          <a:ln w="9525" cap="flat" cmpd="sng">
            <a:solidFill>
              <a:schemeClr val="dk1"/>
            </a:solidFill>
            <a:prstDash val="solid"/>
            <a:round/>
            <a:headEnd type="none" w="med" len="med"/>
            <a:tailEnd type="none" w="med" len="med"/>
          </a:ln>
        </p:spPr>
      </p:cxnSp>
      <p:cxnSp>
        <p:nvCxnSpPr>
          <p:cNvPr id="29" name="Google Shape;4080;p55">
            <a:extLst>
              <a:ext uri="{FF2B5EF4-FFF2-40B4-BE49-F238E27FC236}">
                <a16:creationId xmlns:a16="http://schemas.microsoft.com/office/drawing/2014/main" id="{49981BF1-2699-4BE0-792D-281492559E36}"/>
              </a:ext>
            </a:extLst>
          </p:cNvPr>
          <p:cNvCxnSpPr>
            <a:cxnSpLocks/>
            <a:endCxn id="4078" idx="1"/>
          </p:cNvCxnSpPr>
          <p:nvPr/>
        </p:nvCxnSpPr>
        <p:spPr>
          <a:xfrm>
            <a:off x="6077014" y="2877592"/>
            <a:ext cx="1093486" cy="9033"/>
          </a:xfrm>
          <a:prstGeom prst="straightConnector1">
            <a:avLst/>
          </a:prstGeom>
          <a:noFill/>
          <a:ln w="9525" cap="flat" cmpd="sng">
            <a:solidFill>
              <a:schemeClr val="dk1"/>
            </a:solidFill>
            <a:prstDash val="solid"/>
            <a:round/>
            <a:headEnd type="none" w="med" len="med"/>
            <a:tailEnd type="arrow" w="med" len="med"/>
          </a:ln>
        </p:spPr>
      </p:cxnSp>
      <p:cxnSp>
        <p:nvCxnSpPr>
          <p:cNvPr id="36" name="Google Shape;4080;p55">
            <a:extLst>
              <a:ext uri="{FF2B5EF4-FFF2-40B4-BE49-F238E27FC236}">
                <a16:creationId xmlns:a16="http://schemas.microsoft.com/office/drawing/2014/main" id="{2C9C1E1B-E2CB-6FC5-2246-B1A68E87EF12}"/>
              </a:ext>
            </a:extLst>
          </p:cNvPr>
          <p:cNvCxnSpPr>
            <a:cxnSpLocks/>
            <a:stCxn id="4072" idx="3"/>
          </p:cNvCxnSpPr>
          <p:nvPr/>
        </p:nvCxnSpPr>
        <p:spPr>
          <a:xfrm flipV="1">
            <a:off x="4766944" y="2880757"/>
            <a:ext cx="1306108" cy="5796"/>
          </a:xfrm>
          <a:prstGeom prst="straightConnector1">
            <a:avLst/>
          </a:prstGeom>
          <a:noFill/>
          <a:ln w="9525" cap="flat" cmpd="sng">
            <a:solidFill>
              <a:schemeClr val="dk1"/>
            </a:solidFill>
            <a:prstDash val="solid"/>
            <a:round/>
            <a:headEnd type="none" w="med" len="med"/>
            <a:tailEnd type="none" w="med" len="med"/>
          </a:ln>
        </p:spPr>
      </p:cxnSp>
      <p:sp>
        <p:nvSpPr>
          <p:cNvPr id="38" name="Rectangle 37">
            <a:extLst>
              <a:ext uri="{FF2B5EF4-FFF2-40B4-BE49-F238E27FC236}">
                <a16:creationId xmlns:a16="http://schemas.microsoft.com/office/drawing/2014/main" id="{A0DFD03A-53B6-20A6-A171-87D9A488311A}"/>
              </a:ext>
            </a:extLst>
          </p:cNvPr>
          <p:cNvSpPr/>
          <p:nvPr/>
        </p:nvSpPr>
        <p:spPr>
          <a:xfrm>
            <a:off x="-1" y="-1"/>
            <a:ext cx="9144000" cy="5143500"/>
          </a:xfrm>
          <a:prstGeom prst="rect">
            <a:avLst/>
          </a:prstGeom>
          <a:solidFill>
            <a:srgbClr val="1E1E1E">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15" name="Group 14">
            <a:extLst>
              <a:ext uri="{FF2B5EF4-FFF2-40B4-BE49-F238E27FC236}">
                <a16:creationId xmlns:a16="http://schemas.microsoft.com/office/drawing/2014/main" id="{75A6E402-4E27-EF45-45F5-0E63AFBEA2D2}"/>
              </a:ext>
            </a:extLst>
          </p:cNvPr>
          <p:cNvGrpSpPr/>
          <p:nvPr/>
        </p:nvGrpSpPr>
        <p:grpSpPr>
          <a:xfrm>
            <a:off x="723484" y="1354596"/>
            <a:ext cx="2330122" cy="3018725"/>
            <a:chOff x="723484" y="1354596"/>
            <a:chExt cx="2330122" cy="3018725"/>
          </a:xfrm>
        </p:grpSpPr>
        <p:sp>
          <p:nvSpPr>
            <p:cNvPr id="2" name="Rectangle 1">
              <a:extLst>
                <a:ext uri="{FF2B5EF4-FFF2-40B4-BE49-F238E27FC236}">
                  <a16:creationId xmlns:a16="http://schemas.microsoft.com/office/drawing/2014/main" id="{D25DCBFC-EB03-7278-298D-798B20000DD8}"/>
                </a:ext>
              </a:extLst>
            </p:cNvPr>
            <p:cNvSpPr/>
            <p:nvPr/>
          </p:nvSpPr>
          <p:spPr>
            <a:xfrm>
              <a:off x="723484" y="1435533"/>
              <a:ext cx="2330122" cy="2937788"/>
            </a:xfrm>
            <a:prstGeom prst="rect">
              <a:avLst/>
            </a:prstGeom>
            <a:solidFill>
              <a:srgbClr val="0C343D"/>
            </a:solidFill>
            <a:ln w="952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059" name="Google Shape;4059;p55"/>
            <p:cNvSpPr txBox="1"/>
            <p:nvPr/>
          </p:nvSpPr>
          <p:spPr>
            <a:xfrm flipH="1">
              <a:off x="830200" y="1880375"/>
              <a:ext cx="2143200" cy="46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b="1" dirty="0">
                  <a:solidFill>
                    <a:schemeClr val="dk1"/>
                  </a:solidFill>
                  <a:latin typeface="Outfit"/>
                  <a:ea typeface="Outfit"/>
                  <a:cs typeface="Outfit"/>
                  <a:sym typeface="Outfit"/>
                </a:rPr>
                <a:t>obfuscated APK</a:t>
              </a:r>
              <a:endParaRPr sz="1800" b="1" dirty="0">
                <a:solidFill>
                  <a:schemeClr val="dk1"/>
                </a:solidFill>
                <a:latin typeface="Outfit"/>
                <a:ea typeface="Outfit"/>
                <a:cs typeface="Outfit"/>
                <a:sym typeface="Outfit"/>
              </a:endParaRPr>
            </a:p>
          </p:txBody>
        </p:sp>
        <p:sp>
          <p:nvSpPr>
            <p:cNvPr id="4060" name="Google Shape;4060;p55"/>
            <p:cNvSpPr txBox="1"/>
            <p:nvPr/>
          </p:nvSpPr>
          <p:spPr>
            <a:xfrm flipH="1">
              <a:off x="830200" y="1354596"/>
              <a:ext cx="2143200" cy="571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dirty="0">
                  <a:solidFill>
                    <a:srgbClr val="FFC000"/>
                  </a:solidFill>
                  <a:latin typeface="Lato"/>
                  <a:ea typeface="Lato"/>
                  <a:cs typeface="Lato"/>
                  <a:sym typeface="Lato"/>
                </a:rPr>
                <a:t>Input</a:t>
              </a:r>
              <a:endParaRPr dirty="0">
                <a:solidFill>
                  <a:srgbClr val="FFC000"/>
                </a:solidFill>
                <a:latin typeface="Lato"/>
                <a:ea typeface="Lato"/>
                <a:cs typeface="Lato"/>
                <a:sym typeface="Lato"/>
              </a:endParaRPr>
            </a:p>
          </p:txBody>
        </p:sp>
        <p:grpSp>
          <p:nvGrpSpPr>
            <p:cNvPr id="4067" name="Google Shape;4067;p55"/>
            <p:cNvGrpSpPr/>
            <p:nvPr/>
          </p:nvGrpSpPr>
          <p:grpSpPr>
            <a:xfrm>
              <a:off x="1830100" y="2814925"/>
              <a:ext cx="143400" cy="143400"/>
              <a:chOff x="2600175" y="4759400"/>
              <a:chExt cx="143400" cy="143400"/>
            </a:xfrm>
          </p:grpSpPr>
          <p:sp>
            <p:nvSpPr>
              <p:cNvPr id="4068" name="Google Shape;4068;p55"/>
              <p:cNvSpPr/>
              <p:nvPr/>
            </p:nvSpPr>
            <p:spPr>
              <a:xfrm>
                <a:off x="2600175" y="4759400"/>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69" name="Google Shape;4069;p55"/>
              <p:cNvSpPr/>
              <p:nvPr/>
            </p:nvSpPr>
            <p:spPr>
              <a:xfrm>
                <a:off x="2600175" y="4759400"/>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cxnSp>
          <p:nvCxnSpPr>
            <p:cNvPr id="4079" name="Google Shape;4079;p55"/>
            <p:cNvCxnSpPr>
              <a:stCxn id="4059" idx="2"/>
              <a:endCxn id="4069" idx="0"/>
            </p:cNvCxnSpPr>
            <p:nvPr/>
          </p:nvCxnSpPr>
          <p:spPr>
            <a:xfrm>
              <a:off x="1901800" y="2341475"/>
              <a:ext cx="0" cy="473400"/>
            </a:xfrm>
            <a:prstGeom prst="straightConnector1">
              <a:avLst/>
            </a:prstGeom>
            <a:noFill/>
            <a:ln w="9525" cap="flat" cmpd="sng">
              <a:solidFill>
                <a:schemeClr val="dk1"/>
              </a:solidFill>
              <a:prstDash val="solid"/>
              <a:round/>
              <a:headEnd type="none" w="med" len="med"/>
              <a:tailEnd type="none" w="med" len="med"/>
            </a:ln>
          </p:spPr>
        </p:cxnSp>
        <p:cxnSp>
          <p:nvCxnSpPr>
            <p:cNvPr id="4099" name="Google Shape;4099;p55"/>
            <p:cNvCxnSpPr>
              <a:cxnSpLocks/>
              <a:stCxn id="4069" idx="2"/>
            </p:cNvCxnSpPr>
            <p:nvPr/>
          </p:nvCxnSpPr>
          <p:spPr>
            <a:xfrm>
              <a:off x="1901800" y="2958325"/>
              <a:ext cx="1100" cy="541032"/>
            </a:xfrm>
            <a:prstGeom prst="straightConnector1">
              <a:avLst/>
            </a:prstGeom>
            <a:noFill/>
            <a:ln w="9525" cap="flat" cmpd="sng">
              <a:solidFill>
                <a:schemeClr val="dk1"/>
              </a:solidFill>
              <a:prstDash val="solid"/>
              <a:round/>
              <a:headEnd type="none" w="med" len="med"/>
              <a:tailEnd type="none" w="med" len="med"/>
            </a:ln>
          </p:spPr>
        </p:cxnSp>
        <p:pic>
          <p:nvPicPr>
            <p:cNvPr id="4" name="Picture 3">
              <a:extLst>
                <a:ext uri="{FF2B5EF4-FFF2-40B4-BE49-F238E27FC236}">
                  <a16:creationId xmlns:a16="http://schemas.microsoft.com/office/drawing/2014/main" id="{E91EE1CC-EAC1-6A37-4FCD-91B86D513A86}"/>
                </a:ext>
              </a:extLst>
            </p:cNvPr>
            <p:cNvPicPr>
              <a:picLocks noChangeAspect="1"/>
            </p:cNvPicPr>
            <p:nvPr/>
          </p:nvPicPr>
          <p:blipFill rotWithShape="1">
            <a:blip r:embed="rId4"/>
            <a:srcRect t="83692"/>
            <a:stretch/>
          </p:blipFill>
          <p:spPr>
            <a:xfrm>
              <a:off x="1533894" y="3990397"/>
              <a:ext cx="731949" cy="119370"/>
            </a:xfrm>
            <a:prstGeom prst="rect">
              <a:avLst/>
            </a:prstGeom>
          </p:spPr>
        </p:pic>
        <p:pic>
          <p:nvPicPr>
            <p:cNvPr id="24" name="Picture 23">
              <a:extLst>
                <a:ext uri="{FF2B5EF4-FFF2-40B4-BE49-F238E27FC236}">
                  <a16:creationId xmlns:a16="http://schemas.microsoft.com/office/drawing/2014/main" id="{180E34A5-56BF-542D-F782-661F24588DAF}"/>
                </a:ext>
              </a:extLst>
            </p:cNvPr>
            <p:cNvPicPr>
              <a:picLocks noChangeAspect="1"/>
            </p:cNvPicPr>
            <p:nvPr/>
          </p:nvPicPr>
          <p:blipFill rotWithShape="1">
            <a:blip r:embed="rId4"/>
            <a:srcRect t="57987" b="25576"/>
            <a:stretch/>
          </p:blipFill>
          <p:spPr>
            <a:xfrm>
              <a:off x="1536926" y="3795224"/>
              <a:ext cx="731949" cy="120306"/>
            </a:xfrm>
            <a:prstGeom prst="rect">
              <a:avLst/>
            </a:prstGeom>
          </p:spPr>
        </p:pic>
        <p:pic>
          <p:nvPicPr>
            <p:cNvPr id="25" name="Picture 24">
              <a:extLst>
                <a:ext uri="{FF2B5EF4-FFF2-40B4-BE49-F238E27FC236}">
                  <a16:creationId xmlns:a16="http://schemas.microsoft.com/office/drawing/2014/main" id="{BE5BCDEE-B1F5-CE71-F04A-DC1EFE14114D}"/>
                </a:ext>
              </a:extLst>
            </p:cNvPr>
            <p:cNvPicPr>
              <a:picLocks noChangeAspect="1"/>
            </p:cNvPicPr>
            <p:nvPr/>
          </p:nvPicPr>
          <p:blipFill rotWithShape="1">
            <a:blip r:embed="rId4"/>
            <a:srcRect t="31301" b="52262"/>
            <a:stretch/>
          </p:blipFill>
          <p:spPr>
            <a:xfrm>
              <a:off x="1534206" y="3599832"/>
              <a:ext cx="731949" cy="120307"/>
            </a:xfrm>
            <a:prstGeom prst="rect">
              <a:avLst/>
            </a:prstGeom>
          </p:spPr>
        </p:pic>
        <p:pic>
          <p:nvPicPr>
            <p:cNvPr id="19" name="Picture 18">
              <a:extLst>
                <a:ext uri="{FF2B5EF4-FFF2-40B4-BE49-F238E27FC236}">
                  <a16:creationId xmlns:a16="http://schemas.microsoft.com/office/drawing/2014/main" id="{CE97E91C-60A0-6241-A291-D7F2413F9B8C}"/>
                </a:ext>
              </a:extLst>
            </p:cNvPr>
            <p:cNvPicPr>
              <a:picLocks noChangeAspect="1"/>
            </p:cNvPicPr>
            <p:nvPr/>
          </p:nvPicPr>
          <p:blipFill>
            <a:blip r:embed="rId5"/>
            <a:stretch>
              <a:fillRect/>
            </a:stretch>
          </p:blipFill>
          <p:spPr>
            <a:xfrm>
              <a:off x="1991897" y="3179842"/>
              <a:ext cx="317376" cy="317376"/>
            </a:xfrm>
            <a:prstGeom prst="rect">
              <a:avLst/>
            </a:prstGeom>
          </p:spPr>
        </p:pic>
        <p:pic>
          <p:nvPicPr>
            <p:cNvPr id="20" name="Picture 19">
              <a:extLst>
                <a:ext uri="{FF2B5EF4-FFF2-40B4-BE49-F238E27FC236}">
                  <a16:creationId xmlns:a16="http://schemas.microsoft.com/office/drawing/2014/main" id="{51CA4A82-9E20-5210-EAA8-1A9495F4EB1B}"/>
                </a:ext>
              </a:extLst>
            </p:cNvPr>
            <p:cNvPicPr>
              <a:picLocks noChangeAspect="1"/>
            </p:cNvPicPr>
            <p:nvPr/>
          </p:nvPicPr>
          <p:blipFill rotWithShape="1">
            <a:blip r:embed="rId4"/>
            <a:srcRect t="88" b="83603"/>
            <a:stretch/>
          </p:blipFill>
          <p:spPr>
            <a:xfrm>
              <a:off x="1536925" y="3379987"/>
              <a:ext cx="731949" cy="119370"/>
            </a:xfrm>
            <a:prstGeom prst="rect">
              <a:avLst/>
            </a:prstGeom>
          </p:spPr>
        </p:pic>
      </p:grpSp>
      <p:grpSp>
        <p:nvGrpSpPr>
          <p:cNvPr id="30" name="Group 29">
            <a:extLst>
              <a:ext uri="{FF2B5EF4-FFF2-40B4-BE49-F238E27FC236}">
                <a16:creationId xmlns:a16="http://schemas.microsoft.com/office/drawing/2014/main" id="{CF0A3C15-7315-A348-D4C7-8C8DFA5D319B}"/>
              </a:ext>
            </a:extLst>
          </p:cNvPr>
          <p:cNvGrpSpPr/>
          <p:nvPr/>
        </p:nvGrpSpPr>
        <p:grpSpPr>
          <a:xfrm>
            <a:off x="6073052" y="1354596"/>
            <a:ext cx="2330122" cy="3018725"/>
            <a:chOff x="6073052" y="1354596"/>
            <a:chExt cx="2330122" cy="3018725"/>
          </a:xfrm>
        </p:grpSpPr>
        <p:sp>
          <p:nvSpPr>
            <p:cNvPr id="10" name="Rectangle 9">
              <a:extLst>
                <a:ext uri="{FF2B5EF4-FFF2-40B4-BE49-F238E27FC236}">
                  <a16:creationId xmlns:a16="http://schemas.microsoft.com/office/drawing/2014/main" id="{CE468516-4685-64C4-24BB-5D2B0785FFC2}"/>
                </a:ext>
              </a:extLst>
            </p:cNvPr>
            <p:cNvSpPr/>
            <p:nvPr/>
          </p:nvSpPr>
          <p:spPr>
            <a:xfrm>
              <a:off x="6073052" y="1435533"/>
              <a:ext cx="2330122" cy="2937788"/>
            </a:xfrm>
            <a:prstGeom prst="rect">
              <a:avLst/>
            </a:prstGeom>
            <a:solidFill>
              <a:srgbClr val="0C343D"/>
            </a:solidFill>
            <a:ln w="952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26" name="Group 25">
              <a:extLst>
                <a:ext uri="{FF2B5EF4-FFF2-40B4-BE49-F238E27FC236}">
                  <a16:creationId xmlns:a16="http://schemas.microsoft.com/office/drawing/2014/main" id="{95A72C3B-6AD4-8A8C-1031-E1559B5F8A4A}"/>
                </a:ext>
              </a:extLst>
            </p:cNvPr>
            <p:cNvGrpSpPr/>
            <p:nvPr/>
          </p:nvGrpSpPr>
          <p:grpSpPr>
            <a:xfrm>
              <a:off x="6170599" y="1354596"/>
              <a:ext cx="2143200" cy="2755171"/>
              <a:chOff x="6170599" y="1354596"/>
              <a:chExt cx="2143200" cy="2755171"/>
            </a:xfrm>
          </p:grpSpPr>
          <p:grpSp>
            <p:nvGrpSpPr>
              <p:cNvPr id="4076" name="Google Shape;4076;p55"/>
              <p:cNvGrpSpPr/>
              <p:nvPr/>
            </p:nvGrpSpPr>
            <p:grpSpPr>
              <a:xfrm>
                <a:off x="7170500" y="2814925"/>
                <a:ext cx="143400" cy="143400"/>
                <a:chOff x="2600175" y="4759400"/>
                <a:chExt cx="143400" cy="143400"/>
              </a:xfrm>
            </p:grpSpPr>
            <p:sp>
              <p:nvSpPr>
                <p:cNvPr id="4077" name="Google Shape;4077;p55"/>
                <p:cNvSpPr/>
                <p:nvPr/>
              </p:nvSpPr>
              <p:spPr>
                <a:xfrm>
                  <a:off x="2600175" y="4759400"/>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78" name="Google Shape;4078;p55"/>
                <p:cNvSpPr/>
                <p:nvPr/>
              </p:nvSpPr>
              <p:spPr>
                <a:xfrm>
                  <a:off x="2600175" y="4759400"/>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
            <p:nvSpPr>
              <p:cNvPr id="11" name="Google Shape;4059;p55">
                <a:extLst>
                  <a:ext uri="{FF2B5EF4-FFF2-40B4-BE49-F238E27FC236}">
                    <a16:creationId xmlns:a16="http://schemas.microsoft.com/office/drawing/2014/main" id="{859E2322-56E5-2E40-D567-7E90C44F3DFA}"/>
                  </a:ext>
                </a:extLst>
              </p:cNvPr>
              <p:cNvSpPr txBox="1"/>
              <p:nvPr/>
            </p:nvSpPr>
            <p:spPr>
              <a:xfrm flipH="1">
                <a:off x="6170599" y="1880375"/>
                <a:ext cx="2143200" cy="46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b="1" dirty="0">
                    <a:solidFill>
                      <a:schemeClr val="dk1"/>
                    </a:solidFill>
                    <a:latin typeface="Outfit"/>
                    <a:ea typeface="Outfit"/>
                    <a:cs typeface="Outfit"/>
                    <a:sym typeface="Outfit"/>
                  </a:rPr>
                  <a:t>clear APK</a:t>
                </a:r>
                <a:endParaRPr sz="1800" b="1" dirty="0">
                  <a:solidFill>
                    <a:schemeClr val="dk1"/>
                  </a:solidFill>
                  <a:latin typeface="Outfit"/>
                  <a:ea typeface="Outfit"/>
                  <a:cs typeface="Outfit"/>
                  <a:sym typeface="Outfit"/>
                </a:endParaRPr>
              </a:p>
            </p:txBody>
          </p:sp>
          <p:cxnSp>
            <p:nvCxnSpPr>
              <p:cNvPr id="13" name="Google Shape;4079;p55">
                <a:extLst>
                  <a:ext uri="{FF2B5EF4-FFF2-40B4-BE49-F238E27FC236}">
                    <a16:creationId xmlns:a16="http://schemas.microsoft.com/office/drawing/2014/main" id="{7765C2FC-396D-899D-8B95-8841B3162117}"/>
                  </a:ext>
                </a:extLst>
              </p:cNvPr>
              <p:cNvCxnSpPr>
                <a:stCxn id="11" idx="2"/>
              </p:cNvCxnSpPr>
              <p:nvPr/>
            </p:nvCxnSpPr>
            <p:spPr>
              <a:xfrm>
                <a:off x="7242199" y="2341475"/>
                <a:ext cx="0" cy="473400"/>
              </a:xfrm>
              <a:prstGeom prst="straightConnector1">
                <a:avLst/>
              </a:prstGeom>
              <a:noFill/>
              <a:ln w="9525" cap="flat" cmpd="sng">
                <a:solidFill>
                  <a:schemeClr val="dk1"/>
                </a:solidFill>
                <a:prstDash val="solid"/>
                <a:round/>
                <a:headEnd type="none" w="med" len="med"/>
                <a:tailEnd type="none" w="med" len="med"/>
              </a:ln>
            </p:spPr>
          </p:cxnSp>
          <p:cxnSp>
            <p:nvCxnSpPr>
              <p:cNvPr id="14" name="Google Shape;4099;p55">
                <a:extLst>
                  <a:ext uri="{FF2B5EF4-FFF2-40B4-BE49-F238E27FC236}">
                    <a16:creationId xmlns:a16="http://schemas.microsoft.com/office/drawing/2014/main" id="{383969FF-465B-EA78-6343-1A145F8BAB57}"/>
                  </a:ext>
                </a:extLst>
              </p:cNvPr>
              <p:cNvCxnSpPr>
                <a:cxnSpLocks/>
              </p:cNvCxnSpPr>
              <p:nvPr/>
            </p:nvCxnSpPr>
            <p:spPr>
              <a:xfrm>
                <a:off x="7242199" y="2958325"/>
                <a:ext cx="0" cy="558600"/>
              </a:xfrm>
              <a:prstGeom prst="straightConnector1">
                <a:avLst/>
              </a:prstGeom>
              <a:noFill/>
              <a:ln w="9525" cap="flat" cmpd="sng">
                <a:solidFill>
                  <a:schemeClr val="dk1"/>
                </a:solidFill>
                <a:prstDash val="solid"/>
                <a:round/>
                <a:headEnd type="none" w="med" len="med"/>
                <a:tailEnd type="none" w="med" len="med"/>
              </a:ln>
            </p:spPr>
          </p:cxnSp>
          <p:sp>
            <p:nvSpPr>
              <p:cNvPr id="9" name="Google Shape;4060;p55">
                <a:extLst>
                  <a:ext uri="{FF2B5EF4-FFF2-40B4-BE49-F238E27FC236}">
                    <a16:creationId xmlns:a16="http://schemas.microsoft.com/office/drawing/2014/main" id="{614E9DEA-7DB4-C933-3C2B-D972031E4F89}"/>
                  </a:ext>
                </a:extLst>
              </p:cNvPr>
              <p:cNvSpPr txBox="1"/>
              <p:nvPr/>
            </p:nvSpPr>
            <p:spPr>
              <a:xfrm flipH="1">
                <a:off x="6170599" y="1354596"/>
                <a:ext cx="2143200" cy="571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dirty="0">
                    <a:solidFill>
                      <a:srgbClr val="00B050"/>
                    </a:solidFill>
                    <a:latin typeface="Lato"/>
                    <a:ea typeface="Lato"/>
                    <a:cs typeface="Lato"/>
                    <a:sym typeface="Lato"/>
                  </a:rPr>
                  <a:t>Output</a:t>
                </a:r>
                <a:endParaRPr dirty="0">
                  <a:solidFill>
                    <a:srgbClr val="00B050"/>
                  </a:solidFill>
                  <a:latin typeface="Lato"/>
                  <a:ea typeface="Lato"/>
                  <a:cs typeface="Lato"/>
                  <a:sym typeface="Lato"/>
                </a:endParaRPr>
              </a:p>
            </p:txBody>
          </p:sp>
          <p:pic>
            <p:nvPicPr>
              <p:cNvPr id="3" name="Picture 2">
                <a:extLst>
                  <a:ext uri="{FF2B5EF4-FFF2-40B4-BE49-F238E27FC236}">
                    <a16:creationId xmlns:a16="http://schemas.microsoft.com/office/drawing/2014/main" id="{A5AF4BAC-C88F-5421-4BC6-9F52C57314FE}"/>
                  </a:ext>
                </a:extLst>
              </p:cNvPr>
              <p:cNvPicPr>
                <a:picLocks noChangeAspect="1"/>
              </p:cNvPicPr>
              <p:nvPr/>
            </p:nvPicPr>
            <p:blipFill>
              <a:blip r:embed="rId5"/>
              <a:stretch>
                <a:fillRect/>
              </a:stretch>
            </p:blipFill>
            <p:spPr>
              <a:xfrm>
                <a:off x="7354448" y="3208781"/>
                <a:ext cx="317376" cy="317376"/>
              </a:xfrm>
              <a:prstGeom prst="rect">
                <a:avLst/>
              </a:prstGeom>
            </p:spPr>
          </p:pic>
          <p:pic>
            <p:nvPicPr>
              <p:cNvPr id="12" name="Picture 11">
                <a:extLst>
                  <a:ext uri="{FF2B5EF4-FFF2-40B4-BE49-F238E27FC236}">
                    <a16:creationId xmlns:a16="http://schemas.microsoft.com/office/drawing/2014/main" id="{9A7B1F91-3468-4B53-656A-21DAECFD86EA}"/>
                  </a:ext>
                </a:extLst>
              </p:cNvPr>
              <p:cNvPicPr>
                <a:picLocks noChangeAspect="1"/>
              </p:cNvPicPr>
              <p:nvPr/>
            </p:nvPicPr>
            <p:blipFill>
              <a:blip r:embed="rId4"/>
              <a:stretch>
                <a:fillRect/>
              </a:stretch>
            </p:blipFill>
            <p:spPr>
              <a:xfrm>
                <a:off x="6874293" y="3377818"/>
                <a:ext cx="731949" cy="731949"/>
              </a:xfrm>
              <a:prstGeom prst="rect">
                <a:avLst/>
              </a:prstGeom>
            </p:spPr>
          </p:pic>
        </p:grpSp>
      </p:grpSp>
      <p:cxnSp>
        <p:nvCxnSpPr>
          <p:cNvPr id="39" name="Google Shape;4080;p55">
            <a:extLst>
              <a:ext uri="{FF2B5EF4-FFF2-40B4-BE49-F238E27FC236}">
                <a16:creationId xmlns:a16="http://schemas.microsoft.com/office/drawing/2014/main" id="{B3C051C6-0F34-0DAD-2A0C-96581E8CF438}"/>
              </a:ext>
            </a:extLst>
          </p:cNvPr>
          <p:cNvCxnSpPr/>
          <p:nvPr/>
        </p:nvCxnSpPr>
        <p:spPr>
          <a:xfrm flipV="1">
            <a:off x="1973500" y="2886553"/>
            <a:ext cx="2650044" cy="72"/>
          </a:xfrm>
          <a:prstGeom prst="straightConnector1">
            <a:avLst/>
          </a:prstGeom>
          <a:noFill/>
          <a:ln w="9525" cap="flat" cmpd="sng">
            <a:solidFill>
              <a:schemeClr val="dk1"/>
            </a:solidFill>
            <a:prstDash val="solid"/>
            <a:round/>
            <a:headEnd type="none" w="med" len="med"/>
            <a:tailEnd type="arrow" w="med" len="med"/>
          </a:ln>
        </p:spPr>
      </p:cxnSp>
      <p:cxnSp>
        <p:nvCxnSpPr>
          <p:cNvPr id="40" name="Google Shape;4080;p55">
            <a:extLst>
              <a:ext uri="{FF2B5EF4-FFF2-40B4-BE49-F238E27FC236}">
                <a16:creationId xmlns:a16="http://schemas.microsoft.com/office/drawing/2014/main" id="{6C2D115C-9BDC-04F0-2333-5EE0B62DCAAD}"/>
              </a:ext>
            </a:extLst>
          </p:cNvPr>
          <p:cNvCxnSpPr>
            <a:cxnSpLocks/>
            <a:endCxn id="4078" idx="1"/>
          </p:cNvCxnSpPr>
          <p:nvPr/>
        </p:nvCxnSpPr>
        <p:spPr>
          <a:xfrm>
            <a:off x="6079000" y="2880951"/>
            <a:ext cx="1091500" cy="5674"/>
          </a:xfrm>
          <a:prstGeom prst="straightConnector1">
            <a:avLst/>
          </a:prstGeom>
          <a:noFill/>
          <a:ln w="9525" cap="flat" cmpd="sng">
            <a:solidFill>
              <a:schemeClr val="dk1"/>
            </a:solidFill>
            <a:prstDash val="solid"/>
            <a:round/>
            <a:headEnd type="none" w="med" len="med"/>
            <a:tailEnd type="arrow" w="med" len="med"/>
          </a:ln>
        </p:spPr>
      </p:cxnSp>
      <p:cxnSp>
        <p:nvCxnSpPr>
          <p:cNvPr id="43" name="Google Shape;4080;p55">
            <a:extLst>
              <a:ext uri="{FF2B5EF4-FFF2-40B4-BE49-F238E27FC236}">
                <a16:creationId xmlns:a16="http://schemas.microsoft.com/office/drawing/2014/main" id="{E9DE5070-E0BE-53BF-8EE8-ED0B2930B019}"/>
              </a:ext>
            </a:extLst>
          </p:cNvPr>
          <p:cNvCxnSpPr>
            <a:cxnSpLocks/>
          </p:cNvCxnSpPr>
          <p:nvPr/>
        </p:nvCxnSpPr>
        <p:spPr>
          <a:xfrm>
            <a:off x="1977462" y="2885226"/>
            <a:ext cx="1073508" cy="0"/>
          </a:xfrm>
          <a:prstGeom prst="straightConnector1">
            <a:avLst/>
          </a:prstGeom>
          <a:noFill/>
          <a:ln w="9525" cap="flat" cmpd="sng">
            <a:solidFill>
              <a:schemeClr val="dk1"/>
            </a:solidFill>
            <a:prstDash val="solid"/>
            <a:round/>
            <a:headEnd type="none" w="med" len="med"/>
            <a:tailEnd type="none" w="med" len="med"/>
          </a:ln>
        </p:spPr>
      </p:cxnSp>
      <p:sp>
        <p:nvSpPr>
          <p:cNvPr id="5" name="Google Shape;3506;p42">
            <a:extLst>
              <a:ext uri="{FF2B5EF4-FFF2-40B4-BE49-F238E27FC236}">
                <a16:creationId xmlns:a16="http://schemas.microsoft.com/office/drawing/2014/main" id="{B6DF5E6B-42CF-527F-B4E1-D69675DF1712}"/>
              </a:ext>
            </a:extLst>
          </p:cNvPr>
          <p:cNvSpPr txBox="1">
            <a:spLocks/>
          </p:cNvSpPr>
          <p:nvPr/>
        </p:nvSpPr>
        <p:spPr>
          <a:xfrm>
            <a:off x="8586438" y="4812866"/>
            <a:ext cx="557561" cy="3306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r"/>
            <a:r>
              <a:rPr lang="en-US" sz="1000" dirty="0"/>
              <a:t>15</a:t>
            </a:r>
          </a:p>
        </p:txBody>
      </p:sp>
      <p:sp>
        <p:nvSpPr>
          <p:cNvPr id="17" name="Title 16">
            <a:extLst>
              <a:ext uri="{FF2B5EF4-FFF2-40B4-BE49-F238E27FC236}">
                <a16:creationId xmlns:a16="http://schemas.microsoft.com/office/drawing/2014/main" id="{6BAC7FA5-F33B-EA29-8CEA-B848458493D0}"/>
              </a:ext>
            </a:extLst>
          </p:cNvPr>
          <p:cNvSpPr>
            <a:spLocks noGrp="1"/>
          </p:cNvSpPr>
          <p:nvPr>
            <p:ph type="title"/>
          </p:nvPr>
        </p:nvSpPr>
        <p:spPr/>
        <p:txBody>
          <a:bodyPr/>
          <a:lstStyle/>
          <a:p>
            <a:r>
              <a:rPr lang="en-CH" dirty="0"/>
              <a:t>Supervised Learning</a:t>
            </a:r>
          </a:p>
        </p:txBody>
      </p:sp>
    </p:spTree>
    <p:extLst>
      <p:ext uri="{BB962C8B-B14F-4D97-AF65-F5344CB8AC3E}">
        <p14:creationId xmlns:p14="http://schemas.microsoft.com/office/powerpoint/2010/main" val="2090455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53"/>
        <p:cNvGrpSpPr/>
        <p:nvPr/>
      </p:nvGrpSpPr>
      <p:grpSpPr>
        <a:xfrm>
          <a:off x="0" y="0"/>
          <a:ext cx="0" cy="0"/>
          <a:chOff x="0" y="0"/>
          <a:chExt cx="0" cy="0"/>
        </a:xfrm>
      </p:grpSpPr>
      <p:sp>
        <p:nvSpPr>
          <p:cNvPr id="4054" name="Google Shape;4054;p55"/>
          <p:cNvSpPr/>
          <p:nvPr/>
        </p:nvSpPr>
        <p:spPr>
          <a:xfrm>
            <a:off x="1581700" y="3516997"/>
            <a:ext cx="640200" cy="64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55" name="Google Shape;4055;p55"/>
          <p:cNvSpPr/>
          <p:nvPr/>
        </p:nvSpPr>
        <p:spPr>
          <a:xfrm>
            <a:off x="6922100" y="1701275"/>
            <a:ext cx="640200" cy="64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56" name="Google Shape;4056;p55"/>
          <p:cNvSpPr/>
          <p:nvPr/>
        </p:nvSpPr>
        <p:spPr>
          <a:xfrm>
            <a:off x="5141967" y="3516997"/>
            <a:ext cx="640200" cy="64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57" name="Google Shape;4057;p55"/>
          <p:cNvSpPr/>
          <p:nvPr/>
        </p:nvSpPr>
        <p:spPr>
          <a:xfrm>
            <a:off x="4375144" y="1701203"/>
            <a:ext cx="640200" cy="64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58" name="Google Shape;4058;p5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Corpus</a:t>
            </a:r>
            <a:endParaRPr dirty="0"/>
          </a:p>
        </p:txBody>
      </p:sp>
      <p:grpSp>
        <p:nvGrpSpPr>
          <p:cNvPr id="4076" name="Google Shape;4076;p55"/>
          <p:cNvGrpSpPr/>
          <p:nvPr/>
        </p:nvGrpSpPr>
        <p:grpSpPr>
          <a:xfrm>
            <a:off x="7170500" y="2814925"/>
            <a:ext cx="143400" cy="143400"/>
            <a:chOff x="2600175" y="4759400"/>
            <a:chExt cx="143400" cy="143400"/>
          </a:xfrm>
        </p:grpSpPr>
        <p:sp>
          <p:nvSpPr>
            <p:cNvPr id="4077" name="Google Shape;4077;p55"/>
            <p:cNvSpPr/>
            <p:nvPr/>
          </p:nvSpPr>
          <p:spPr>
            <a:xfrm>
              <a:off x="2600175" y="4759400"/>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78" name="Google Shape;4078;p55"/>
            <p:cNvSpPr/>
            <p:nvPr/>
          </p:nvSpPr>
          <p:spPr>
            <a:xfrm>
              <a:off x="2600175" y="4759400"/>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
        <p:nvSpPr>
          <p:cNvPr id="11" name="Google Shape;4059;p55">
            <a:extLst>
              <a:ext uri="{FF2B5EF4-FFF2-40B4-BE49-F238E27FC236}">
                <a16:creationId xmlns:a16="http://schemas.microsoft.com/office/drawing/2014/main" id="{859E2322-56E5-2E40-D567-7E90C44F3DFA}"/>
              </a:ext>
            </a:extLst>
          </p:cNvPr>
          <p:cNvSpPr txBox="1"/>
          <p:nvPr/>
        </p:nvSpPr>
        <p:spPr>
          <a:xfrm flipH="1">
            <a:off x="6170599" y="1880375"/>
            <a:ext cx="2143200" cy="46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b="1" dirty="0">
                <a:solidFill>
                  <a:schemeClr val="dk1"/>
                </a:solidFill>
                <a:latin typeface="Outfit"/>
                <a:ea typeface="Outfit"/>
                <a:cs typeface="Outfit"/>
                <a:sym typeface="Outfit"/>
              </a:rPr>
              <a:t>clear APKs</a:t>
            </a:r>
            <a:endParaRPr sz="1800" b="1" dirty="0">
              <a:solidFill>
                <a:schemeClr val="dk1"/>
              </a:solidFill>
              <a:latin typeface="Outfit"/>
              <a:ea typeface="Outfit"/>
              <a:cs typeface="Outfit"/>
              <a:sym typeface="Outfit"/>
            </a:endParaRPr>
          </a:p>
        </p:txBody>
      </p:sp>
      <p:cxnSp>
        <p:nvCxnSpPr>
          <p:cNvPr id="13" name="Google Shape;4079;p55">
            <a:extLst>
              <a:ext uri="{FF2B5EF4-FFF2-40B4-BE49-F238E27FC236}">
                <a16:creationId xmlns:a16="http://schemas.microsoft.com/office/drawing/2014/main" id="{7765C2FC-396D-899D-8B95-8841B3162117}"/>
              </a:ext>
            </a:extLst>
          </p:cNvPr>
          <p:cNvCxnSpPr>
            <a:stCxn id="11" idx="2"/>
          </p:cNvCxnSpPr>
          <p:nvPr/>
        </p:nvCxnSpPr>
        <p:spPr>
          <a:xfrm>
            <a:off x="7242199" y="2341475"/>
            <a:ext cx="0" cy="473400"/>
          </a:xfrm>
          <a:prstGeom prst="straightConnector1">
            <a:avLst/>
          </a:prstGeom>
          <a:noFill/>
          <a:ln w="9525" cap="flat" cmpd="sng">
            <a:solidFill>
              <a:schemeClr val="dk1"/>
            </a:solidFill>
            <a:prstDash val="solid"/>
            <a:round/>
            <a:headEnd type="none" w="med" len="med"/>
            <a:tailEnd type="none" w="med" len="med"/>
          </a:ln>
        </p:spPr>
      </p:cxnSp>
      <p:cxnSp>
        <p:nvCxnSpPr>
          <p:cNvPr id="14" name="Google Shape;4099;p55">
            <a:extLst>
              <a:ext uri="{FF2B5EF4-FFF2-40B4-BE49-F238E27FC236}">
                <a16:creationId xmlns:a16="http://schemas.microsoft.com/office/drawing/2014/main" id="{383969FF-465B-EA78-6343-1A145F8BAB57}"/>
              </a:ext>
            </a:extLst>
          </p:cNvPr>
          <p:cNvCxnSpPr>
            <a:cxnSpLocks/>
          </p:cNvCxnSpPr>
          <p:nvPr/>
        </p:nvCxnSpPr>
        <p:spPr>
          <a:xfrm>
            <a:off x="7242199" y="2958325"/>
            <a:ext cx="0" cy="558600"/>
          </a:xfrm>
          <a:prstGeom prst="straightConnector1">
            <a:avLst/>
          </a:prstGeom>
          <a:noFill/>
          <a:ln w="9525" cap="flat" cmpd="sng">
            <a:solidFill>
              <a:schemeClr val="dk1"/>
            </a:solidFill>
            <a:prstDash val="solid"/>
            <a:round/>
            <a:headEnd type="none" w="med" len="med"/>
            <a:tailEnd type="none" w="med" len="med"/>
          </a:ln>
        </p:spPr>
      </p:cxnSp>
      <p:sp>
        <p:nvSpPr>
          <p:cNvPr id="10" name="Rectangle 9">
            <a:extLst>
              <a:ext uri="{FF2B5EF4-FFF2-40B4-BE49-F238E27FC236}">
                <a16:creationId xmlns:a16="http://schemas.microsoft.com/office/drawing/2014/main" id="{CE468516-4685-64C4-24BB-5D2B0785FFC2}"/>
              </a:ext>
            </a:extLst>
          </p:cNvPr>
          <p:cNvSpPr/>
          <p:nvPr/>
        </p:nvSpPr>
        <p:spPr>
          <a:xfrm>
            <a:off x="6073052" y="1435533"/>
            <a:ext cx="2330122" cy="2937788"/>
          </a:xfrm>
          <a:prstGeom prst="rect">
            <a:avLst/>
          </a:prstGeom>
          <a:noFill/>
          <a:ln w="952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12" name="Picture 11">
            <a:extLst>
              <a:ext uri="{FF2B5EF4-FFF2-40B4-BE49-F238E27FC236}">
                <a16:creationId xmlns:a16="http://schemas.microsoft.com/office/drawing/2014/main" id="{9A7B1F91-3468-4B53-656A-21DAECFD86EA}"/>
              </a:ext>
            </a:extLst>
          </p:cNvPr>
          <p:cNvPicPr>
            <a:picLocks noChangeAspect="1"/>
          </p:cNvPicPr>
          <p:nvPr/>
        </p:nvPicPr>
        <p:blipFill>
          <a:blip r:embed="rId3"/>
          <a:stretch>
            <a:fillRect/>
          </a:stretch>
        </p:blipFill>
        <p:spPr>
          <a:xfrm>
            <a:off x="6874293" y="3377818"/>
            <a:ext cx="731949" cy="731949"/>
          </a:xfrm>
          <a:prstGeom prst="rect">
            <a:avLst/>
          </a:prstGeom>
        </p:spPr>
      </p:pic>
      <p:sp>
        <p:nvSpPr>
          <p:cNvPr id="23" name="TextBox 22">
            <a:extLst>
              <a:ext uri="{FF2B5EF4-FFF2-40B4-BE49-F238E27FC236}">
                <a16:creationId xmlns:a16="http://schemas.microsoft.com/office/drawing/2014/main" id="{A3FD3E8C-1E4C-8E19-F762-B6A2A8AB7C3C}"/>
              </a:ext>
            </a:extLst>
          </p:cNvPr>
          <p:cNvSpPr txBox="1"/>
          <p:nvPr/>
        </p:nvSpPr>
        <p:spPr>
          <a:xfrm>
            <a:off x="5951261" y="4418301"/>
            <a:ext cx="2573703" cy="446212"/>
          </a:xfrm>
          <a:prstGeom prst="rect">
            <a:avLst/>
          </a:prstGeom>
          <a:noFill/>
        </p:spPr>
        <p:txBody>
          <a:bodyPr wrap="square">
            <a:spAutoFit/>
          </a:bodyPr>
          <a:lstStyle/>
          <a:p>
            <a:pPr marL="0" lvl="0" indent="0" algn="ctr" rtl="0">
              <a:lnSpc>
                <a:spcPct val="115000"/>
              </a:lnSpc>
              <a:spcBef>
                <a:spcPts val="0"/>
              </a:spcBef>
              <a:spcAft>
                <a:spcPts val="0"/>
              </a:spcAft>
              <a:buNone/>
            </a:pPr>
            <a:r>
              <a:rPr lang="en-US" sz="1050" dirty="0">
                <a:solidFill>
                  <a:srgbClr val="00B050"/>
                </a:solidFill>
                <a:latin typeface="Lato"/>
                <a:ea typeface="Lato"/>
                <a:cs typeface="Lato"/>
                <a:sym typeface="Lato"/>
              </a:rPr>
              <a:t>Crawl, check compatibility, disable obfuscation, compile APKs from F-Droid</a:t>
            </a:r>
          </a:p>
        </p:txBody>
      </p:sp>
      <p:sp>
        <p:nvSpPr>
          <p:cNvPr id="2" name="Google Shape;3506;p42">
            <a:extLst>
              <a:ext uri="{FF2B5EF4-FFF2-40B4-BE49-F238E27FC236}">
                <a16:creationId xmlns:a16="http://schemas.microsoft.com/office/drawing/2014/main" id="{29B0437B-6758-85B3-1658-91E8F0C4171B}"/>
              </a:ext>
            </a:extLst>
          </p:cNvPr>
          <p:cNvSpPr txBox="1">
            <a:spLocks/>
          </p:cNvSpPr>
          <p:nvPr/>
        </p:nvSpPr>
        <p:spPr>
          <a:xfrm>
            <a:off x="8586438" y="4812866"/>
            <a:ext cx="557561" cy="3306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r"/>
            <a:r>
              <a:rPr lang="en-US" sz="1000" dirty="0"/>
              <a:t>16</a:t>
            </a:r>
          </a:p>
        </p:txBody>
      </p:sp>
    </p:spTree>
    <p:extLst>
      <p:ext uri="{BB962C8B-B14F-4D97-AF65-F5344CB8AC3E}">
        <p14:creationId xmlns:p14="http://schemas.microsoft.com/office/powerpoint/2010/main" val="1199555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53"/>
        <p:cNvGrpSpPr/>
        <p:nvPr/>
      </p:nvGrpSpPr>
      <p:grpSpPr>
        <a:xfrm>
          <a:off x="0" y="0"/>
          <a:ext cx="0" cy="0"/>
          <a:chOff x="0" y="0"/>
          <a:chExt cx="0" cy="0"/>
        </a:xfrm>
      </p:grpSpPr>
      <p:sp>
        <p:nvSpPr>
          <p:cNvPr id="4054" name="Google Shape;4054;p55"/>
          <p:cNvSpPr/>
          <p:nvPr/>
        </p:nvSpPr>
        <p:spPr>
          <a:xfrm>
            <a:off x="1581700" y="3516997"/>
            <a:ext cx="640200" cy="64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55" name="Google Shape;4055;p55"/>
          <p:cNvSpPr/>
          <p:nvPr/>
        </p:nvSpPr>
        <p:spPr>
          <a:xfrm>
            <a:off x="6922100" y="1701275"/>
            <a:ext cx="640200" cy="64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57" name="Google Shape;4057;p55"/>
          <p:cNvSpPr/>
          <p:nvPr/>
        </p:nvSpPr>
        <p:spPr>
          <a:xfrm>
            <a:off x="4375144" y="1701203"/>
            <a:ext cx="640200" cy="64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58" name="Google Shape;4058;p5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Corpus</a:t>
            </a:r>
            <a:endParaRPr dirty="0"/>
          </a:p>
        </p:txBody>
      </p:sp>
      <p:grpSp>
        <p:nvGrpSpPr>
          <p:cNvPr id="4076" name="Google Shape;4076;p55"/>
          <p:cNvGrpSpPr/>
          <p:nvPr/>
        </p:nvGrpSpPr>
        <p:grpSpPr>
          <a:xfrm>
            <a:off x="7170500" y="2814925"/>
            <a:ext cx="143400" cy="143400"/>
            <a:chOff x="2600175" y="4759400"/>
            <a:chExt cx="143400" cy="143400"/>
          </a:xfrm>
        </p:grpSpPr>
        <p:sp>
          <p:nvSpPr>
            <p:cNvPr id="4077" name="Google Shape;4077;p55"/>
            <p:cNvSpPr/>
            <p:nvPr/>
          </p:nvSpPr>
          <p:spPr>
            <a:xfrm>
              <a:off x="2600175" y="4759400"/>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78" name="Google Shape;4078;p55"/>
            <p:cNvSpPr/>
            <p:nvPr/>
          </p:nvSpPr>
          <p:spPr>
            <a:xfrm>
              <a:off x="2600175" y="4759400"/>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
        <p:nvSpPr>
          <p:cNvPr id="11" name="Google Shape;4059;p55">
            <a:extLst>
              <a:ext uri="{FF2B5EF4-FFF2-40B4-BE49-F238E27FC236}">
                <a16:creationId xmlns:a16="http://schemas.microsoft.com/office/drawing/2014/main" id="{859E2322-56E5-2E40-D567-7E90C44F3DFA}"/>
              </a:ext>
            </a:extLst>
          </p:cNvPr>
          <p:cNvSpPr txBox="1"/>
          <p:nvPr/>
        </p:nvSpPr>
        <p:spPr>
          <a:xfrm flipH="1">
            <a:off x="6170599" y="1880375"/>
            <a:ext cx="2143200" cy="46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b="1" dirty="0">
                <a:solidFill>
                  <a:schemeClr val="dk1"/>
                </a:solidFill>
                <a:latin typeface="Outfit"/>
                <a:ea typeface="Outfit"/>
                <a:cs typeface="Outfit"/>
                <a:sym typeface="Outfit"/>
              </a:rPr>
              <a:t>clear APKs</a:t>
            </a:r>
            <a:endParaRPr sz="1800" b="1" dirty="0">
              <a:solidFill>
                <a:schemeClr val="dk1"/>
              </a:solidFill>
              <a:latin typeface="Outfit"/>
              <a:ea typeface="Outfit"/>
              <a:cs typeface="Outfit"/>
              <a:sym typeface="Outfit"/>
            </a:endParaRPr>
          </a:p>
        </p:txBody>
      </p:sp>
      <p:cxnSp>
        <p:nvCxnSpPr>
          <p:cNvPr id="13" name="Google Shape;4079;p55">
            <a:extLst>
              <a:ext uri="{FF2B5EF4-FFF2-40B4-BE49-F238E27FC236}">
                <a16:creationId xmlns:a16="http://schemas.microsoft.com/office/drawing/2014/main" id="{7765C2FC-396D-899D-8B95-8841B3162117}"/>
              </a:ext>
            </a:extLst>
          </p:cNvPr>
          <p:cNvCxnSpPr>
            <a:stCxn id="11" idx="2"/>
          </p:cNvCxnSpPr>
          <p:nvPr/>
        </p:nvCxnSpPr>
        <p:spPr>
          <a:xfrm>
            <a:off x="7242199" y="2341475"/>
            <a:ext cx="0" cy="473400"/>
          </a:xfrm>
          <a:prstGeom prst="straightConnector1">
            <a:avLst/>
          </a:prstGeom>
          <a:noFill/>
          <a:ln w="9525" cap="flat" cmpd="sng">
            <a:solidFill>
              <a:schemeClr val="dk1"/>
            </a:solidFill>
            <a:prstDash val="solid"/>
            <a:round/>
            <a:headEnd type="none" w="med" len="med"/>
            <a:tailEnd type="none" w="med" len="med"/>
          </a:ln>
        </p:spPr>
      </p:cxnSp>
      <p:cxnSp>
        <p:nvCxnSpPr>
          <p:cNvPr id="14" name="Google Shape;4099;p55">
            <a:extLst>
              <a:ext uri="{FF2B5EF4-FFF2-40B4-BE49-F238E27FC236}">
                <a16:creationId xmlns:a16="http://schemas.microsoft.com/office/drawing/2014/main" id="{383969FF-465B-EA78-6343-1A145F8BAB57}"/>
              </a:ext>
            </a:extLst>
          </p:cNvPr>
          <p:cNvCxnSpPr>
            <a:cxnSpLocks/>
          </p:cNvCxnSpPr>
          <p:nvPr/>
        </p:nvCxnSpPr>
        <p:spPr>
          <a:xfrm>
            <a:off x="7242199" y="2958325"/>
            <a:ext cx="0" cy="558600"/>
          </a:xfrm>
          <a:prstGeom prst="straightConnector1">
            <a:avLst/>
          </a:prstGeom>
          <a:noFill/>
          <a:ln w="9525" cap="flat" cmpd="sng">
            <a:solidFill>
              <a:schemeClr val="dk1"/>
            </a:solidFill>
            <a:prstDash val="solid"/>
            <a:round/>
            <a:headEnd type="none" w="med" len="med"/>
            <a:tailEnd type="none" w="med" len="med"/>
          </a:ln>
        </p:spPr>
      </p:cxnSp>
      <p:sp>
        <p:nvSpPr>
          <p:cNvPr id="10" name="Rectangle 9">
            <a:extLst>
              <a:ext uri="{FF2B5EF4-FFF2-40B4-BE49-F238E27FC236}">
                <a16:creationId xmlns:a16="http://schemas.microsoft.com/office/drawing/2014/main" id="{CE468516-4685-64C4-24BB-5D2B0785FFC2}"/>
              </a:ext>
            </a:extLst>
          </p:cNvPr>
          <p:cNvSpPr/>
          <p:nvPr/>
        </p:nvSpPr>
        <p:spPr>
          <a:xfrm>
            <a:off x="6073052" y="1435533"/>
            <a:ext cx="2330122" cy="2937788"/>
          </a:xfrm>
          <a:prstGeom prst="rect">
            <a:avLst/>
          </a:prstGeom>
          <a:noFill/>
          <a:ln w="952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12" name="Picture 11">
            <a:extLst>
              <a:ext uri="{FF2B5EF4-FFF2-40B4-BE49-F238E27FC236}">
                <a16:creationId xmlns:a16="http://schemas.microsoft.com/office/drawing/2014/main" id="{9A7B1F91-3468-4B53-656A-21DAECFD86EA}"/>
              </a:ext>
            </a:extLst>
          </p:cNvPr>
          <p:cNvPicPr>
            <a:picLocks noChangeAspect="1"/>
          </p:cNvPicPr>
          <p:nvPr/>
        </p:nvPicPr>
        <p:blipFill>
          <a:blip r:embed="rId3"/>
          <a:stretch>
            <a:fillRect/>
          </a:stretch>
        </p:blipFill>
        <p:spPr>
          <a:xfrm>
            <a:off x="6874293" y="3377818"/>
            <a:ext cx="731949" cy="731949"/>
          </a:xfrm>
          <a:prstGeom prst="rect">
            <a:avLst/>
          </a:prstGeom>
        </p:spPr>
      </p:pic>
      <p:grpSp>
        <p:nvGrpSpPr>
          <p:cNvPr id="31" name="Group 30">
            <a:extLst>
              <a:ext uri="{FF2B5EF4-FFF2-40B4-BE49-F238E27FC236}">
                <a16:creationId xmlns:a16="http://schemas.microsoft.com/office/drawing/2014/main" id="{B1B347E2-1DCB-A4EF-4188-25D74F8D2324}"/>
              </a:ext>
            </a:extLst>
          </p:cNvPr>
          <p:cNvGrpSpPr/>
          <p:nvPr/>
        </p:nvGrpSpPr>
        <p:grpSpPr>
          <a:xfrm>
            <a:off x="723484" y="1435533"/>
            <a:ext cx="2330122" cy="2937788"/>
            <a:chOff x="723484" y="1435533"/>
            <a:chExt cx="2330122" cy="2937788"/>
          </a:xfrm>
        </p:grpSpPr>
        <p:sp>
          <p:nvSpPr>
            <p:cNvPr id="4059" name="Google Shape;4059;p55"/>
            <p:cNvSpPr txBox="1"/>
            <p:nvPr/>
          </p:nvSpPr>
          <p:spPr>
            <a:xfrm flipH="1">
              <a:off x="830200" y="1880375"/>
              <a:ext cx="2143200" cy="46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b="1" dirty="0">
                  <a:solidFill>
                    <a:schemeClr val="dk1"/>
                  </a:solidFill>
                  <a:latin typeface="Outfit"/>
                  <a:ea typeface="Outfit"/>
                  <a:cs typeface="Outfit"/>
                  <a:sym typeface="Outfit"/>
                </a:rPr>
                <a:t>obfuscated APKs</a:t>
              </a:r>
              <a:endParaRPr sz="1800" b="1" dirty="0">
                <a:solidFill>
                  <a:schemeClr val="dk1"/>
                </a:solidFill>
                <a:latin typeface="Outfit"/>
                <a:ea typeface="Outfit"/>
                <a:cs typeface="Outfit"/>
                <a:sym typeface="Outfit"/>
              </a:endParaRPr>
            </a:p>
          </p:txBody>
        </p:sp>
        <p:grpSp>
          <p:nvGrpSpPr>
            <p:cNvPr id="4067" name="Google Shape;4067;p55"/>
            <p:cNvGrpSpPr/>
            <p:nvPr/>
          </p:nvGrpSpPr>
          <p:grpSpPr>
            <a:xfrm>
              <a:off x="1830100" y="2814925"/>
              <a:ext cx="143400" cy="143400"/>
              <a:chOff x="2600175" y="4759400"/>
              <a:chExt cx="143400" cy="143400"/>
            </a:xfrm>
          </p:grpSpPr>
          <p:sp>
            <p:nvSpPr>
              <p:cNvPr id="4068" name="Google Shape;4068;p55"/>
              <p:cNvSpPr/>
              <p:nvPr/>
            </p:nvSpPr>
            <p:spPr>
              <a:xfrm>
                <a:off x="2600175" y="4759400"/>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69" name="Google Shape;4069;p55"/>
              <p:cNvSpPr/>
              <p:nvPr/>
            </p:nvSpPr>
            <p:spPr>
              <a:xfrm>
                <a:off x="2600175" y="4759400"/>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cxnSp>
          <p:nvCxnSpPr>
            <p:cNvPr id="4079" name="Google Shape;4079;p55"/>
            <p:cNvCxnSpPr>
              <a:cxnSpLocks/>
              <a:stCxn id="4059" idx="2"/>
              <a:endCxn id="4069" idx="0"/>
            </p:cNvCxnSpPr>
            <p:nvPr/>
          </p:nvCxnSpPr>
          <p:spPr>
            <a:xfrm>
              <a:off x="1901800" y="2341475"/>
              <a:ext cx="0" cy="473400"/>
            </a:xfrm>
            <a:prstGeom prst="straightConnector1">
              <a:avLst/>
            </a:prstGeom>
            <a:noFill/>
            <a:ln w="9525" cap="flat" cmpd="sng">
              <a:solidFill>
                <a:schemeClr val="dk1"/>
              </a:solidFill>
              <a:prstDash val="solid"/>
              <a:round/>
              <a:headEnd type="none" w="med" len="med"/>
              <a:tailEnd type="none" w="med" len="med"/>
            </a:ln>
          </p:spPr>
        </p:cxnSp>
        <p:cxnSp>
          <p:nvCxnSpPr>
            <p:cNvPr id="4099" name="Google Shape;4099;p55"/>
            <p:cNvCxnSpPr>
              <a:cxnSpLocks/>
              <a:stCxn id="4069" idx="2"/>
            </p:cNvCxnSpPr>
            <p:nvPr/>
          </p:nvCxnSpPr>
          <p:spPr>
            <a:xfrm>
              <a:off x="1901800" y="2958325"/>
              <a:ext cx="1100" cy="541032"/>
            </a:xfrm>
            <a:prstGeom prst="straightConnector1">
              <a:avLst/>
            </a:prstGeom>
            <a:noFill/>
            <a:ln w="9525" cap="flat" cmpd="sng">
              <a:solidFill>
                <a:schemeClr val="dk1"/>
              </a:solidFill>
              <a:prstDash val="solid"/>
              <a:round/>
              <a:headEnd type="none" w="med" len="med"/>
              <a:tailEnd type="none" w="med" len="med"/>
            </a:ln>
          </p:spPr>
        </p:cxnSp>
        <p:pic>
          <p:nvPicPr>
            <p:cNvPr id="4" name="Picture 3">
              <a:extLst>
                <a:ext uri="{FF2B5EF4-FFF2-40B4-BE49-F238E27FC236}">
                  <a16:creationId xmlns:a16="http://schemas.microsoft.com/office/drawing/2014/main" id="{E91EE1CC-EAC1-6A37-4FCD-91B86D513A86}"/>
                </a:ext>
              </a:extLst>
            </p:cNvPr>
            <p:cNvPicPr>
              <a:picLocks noChangeAspect="1"/>
            </p:cNvPicPr>
            <p:nvPr/>
          </p:nvPicPr>
          <p:blipFill rotWithShape="1">
            <a:blip r:embed="rId3"/>
            <a:srcRect t="83692"/>
            <a:stretch/>
          </p:blipFill>
          <p:spPr>
            <a:xfrm>
              <a:off x="1533894" y="3990397"/>
              <a:ext cx="731949" cy="119370"/>
            </a:xfrm>
            <a:prstGeom prst="rect">
              <a:avLst/>
            </a:prstGeom>
          </p:spPr>
        </p:pic>
        <p:pic>
          <p:nvPicPr>
            <p:cNvPr id="24" name="Picture 23">
              <a:extLst>
                <a:ext uri="{FF2B5EF4-FFF2-40B4-BE49-F238E27FC236}">
                  <a16:creationId xmlns:a16="http://schemas.microsoft.com/office/drawing/2014/main" id="{180E34A5-56BF-542D-F782-661F24588DAF}"/>
                </a:ext>
              </a:extLst>
            </p:cNvPr>
            <p:cNvPicPr>
              <a:picLocks noChangeAspect="1"/>
            </p:cNvPicPr>
            <p:nvPr/>
          </p:nvPicPr>
          <p:blipFill rotWithShape="1">
            <a:blip r:embed="rId3"/>
            <a:srcRect t="57987" b="25576"/>
            <a:stretch/>
          </p:blipFill>
          <p:spPr>
            <a:xfrm>
              <a:off x="1536926" y="3795224"/>
              <a:ext cx="731949" cy="120306"/>
            </a:xfrm>
            <a:prstGeom prst="rect">
              <a:avLst/>
            </a:prstGeom>
          </p:spPr>
        </p:pic>
        <p:pic>
          <p:nvPicPr>
            <p:cNvPr id="25" name="Picture 24">
              <a:extLst>
                <a:ext uri="{FF2B5EF4-FFF2-40B4-BE49-F238E27FC236}">
                  <a16:creationId xmlns:a16="http://schemas.microsoft.com/office/drawing/2014/main" id="{BE5BCDEE-B1F5-CE71-F04A-DC1EFE14114D}"/>
                </a:ext>
              </a:extLst>
            </p:cNvPr>
            <p:cNvPicPr>
              <a:picLocks noChangeAspect="1"/>
            </p:cNvPicPr>
            <p:nvPr/>
          </p:nvPicPr>
          <p:blipFill rotWithShape="1">
            <a:blip r:embed="rId3"/>
            <a:srcRect t="31301" b="52262"/>
            <a:stretch/>
          </p:blipFill>
          <p:spPr>
            <a:xfrm>
              <a:off x="1534206" y="3599832"/>
              <a:ext cx="731949" cy="120307"/>
            </a:xfrm>
            <a:prstGeom prst="rect">
              <a:avLst/>
            </a:prstGeom>
          </p:spPr>
        </p:pic>
        <p:sp>
          <p:nvSpPr>
            <p:cNvPr id="2" name="Rectangle 1">
              <a:extLst>
                <a:ext uri="{FF2B5EF4-FFF2-40B4-BE49-F238E27FC236}">
                  <a16:creationId xmlns:a16="http://schemas.microsoft.com/office/drawing/2014/main" id="{D25DCBFC-EB03-7278-298D-798B20000DD8}"/>
                </a:ext>
              </a:extLst>
            </p:cNvPr>
            <p:cNvSpPr/>
            <p:nvPr/>
          </p:nvSpPr>
          <p:spPr>
            <a:xfrm>
              <a:off x="723484" y="1435533"/>
              <a:ext cx="2330122" cy="2937788"/>
            </a:xfrm>
            <a:prstGeom prst="rect">
              <a:avLst/>
            </a:prstGeom>
            <a:noFill/>
            <a:ln w="952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20" name="Picture 19">
              <a:extLst>
                <a:ext uri="{FF2B5EF4-FFF2-40B4-BE49-F238E27FC236}">
                  <a16:creationId xmlns:a16="http://schemas.microsoft.com/office/drawing/2014/main" id="{51CA4A82-9E20-5210-EAA8-1A9495F4EB1B}"/>
                </a:ext>
              </a:extLst>
            </p:cNvPr>
            <p:cNvPicPr>
              <a:picLocks noChangeAspect="1"/>
            </p:cNvPicPr>
            <p:nvPr/>
          </p:nvPicPr>
          <p:blipFill rotWithShape="1">
            <a:blip r:embed="rId3"/>
            <a:srcRect t="88" b="83603"/>
            <a:stretch/>
          </p:blipFill>
          <p:spPr>
            <a:xfrm>
              <a:off x="1536925" y="3379987"/>
              <a:ext cx="731949" cy="119370"/>
            </a:xfrm>
            <a:prstGeom prst="rect">
              <a:avLst/>
            </a:prstGeom>
          </p:spPr>
        </p:pic>
      </p:grpSp>
      <p:sp>
        <p:nvSpPr>
          <p:cNvPr id="3" name="Google Shape;3506;p42">
            <a:extLst>
              <a:ext uri="{FF2B5EF4-FFF2-40B4-BE49-F238E27FC236}">
                <a16:creationId xmlns:a16="http://schemas.microsoft.com/office/drawing/2014/main" id="{F8D821DC-6167-4A62-49D9-FCE4FFFBFC63}"/>
              </a:ext>
            </a:extLst>
          </p:cNvPr>
          <p:cNvSpPr txBox="1">
            <a:spLocks/>
          </p:cNvSpPr>
          <p:nvPr/>
        </p:nvSpPr>
        <p:spPr>
          <a:xfrm>
            <a:off x="8586438" y="4812866"/>
            <a:ext cx="557561" cy="3306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r"/>
            <a:r>
              <a:rPr lang="en-US" sz="1000" dirty="0"/>
              <a:t>17</a:t>
            </a:r>
          </a:p>
        </p:txBody>
      </p:sp>
      <p:pic>
        <p:nvPicPr>
          <p:cNvPr id="7" name="Picture 6">
            <a:extLst>
              <a:ext uri="{FF2B5EF4-FFF2-40B4-BE49-F238E27FC236}">
                <a16:creationId xmlns:a16="http://schemas.microsoft.com/office/drawing/2014/main" id="{98996246-0D70-F1D2-5517-288C9BCA7665}"/>
              </a:ext>
            </a:extLst>
          </p:cNvPr>
          <p:cNvPicPr>
            <a:picLocks noChangeAspect="1"/>
          </p:cNvPicPr>
          <p:nvPr/>
        </p:nvPicPr>
        <p:blipFill rotWithShape="1">
          <a:blip r:embed="rId4">
            <a:lum bright="70000" contrast="-70000"/>
          </a:blip>
          <a:srcRect l="6544" r="5037"/>
          <a:stretch/>
        </p:blipFill>
        <p:spPr>
          <a:xfrm rot="21296397">
            <a:off x="1958778" y="2066877"/>
            <a:ext cx="5216737" cy="1470174"/>
          </a:xfrm>
          <a:prstGeom prst="rect">
            <a:avLst/>
          </a:prstGeom>
        </p:spPr>
      </p:pic>
      <p:sp>
        <p:nvSpPr>
          <p:cNvPr id="8" name="Triangle 7">
            <a:extLst>
              <a:ext uri="{FF2B5EF4-FFF2-40B4-BE49-F238E27FC236}">
                <a16:creationId xmlns:a16="http://schemas.microsoft.com/office/drawing/2014/main" id="{2A3935E2-3980-08DB-385A-FD5AA1C45E6B}"/>
              </a:ext>
            </a:extLst>
          </p:cNvPr>
          <p:cNvSpPr/>
          <p:nvPr/>
        </p:nvSpPr>
        <p:spPr>
          <a:xfrm rot="15631028">
            <a:off x="1944149" y="2637297"/>
            <a:ext cx="374904" cy="451921"/>
          </a:xfrm>
          <a:prstGeom prst="triangle">
            <a:avLst/>
          </a:prstGeom>
          <a:solidFill>
            <a:srgbClr val="CDCDC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Rounded Rectangle 8">
            <a:extLst>
              <a:ext uri="{FF2B5EF4-FFF2-40B4-BE49-F238E27FC236}">
                <a16:creationId xmlns:a16="http://schemas.microsoft.com/office/drawing/2014/main" id="{287D7EAA-5ED0-AF98-2727-87065281BDA4}"/>
              </a:ext>
            </a:extLst>
          </p:cNvPr>
          <p:cNvSpPr/>
          <p:nvPr/>
        </p:nvSpPr>
        <p:spPr>
          <a:xfrm>
            <a:off x="3520573" y="2628779"/>
            <a:ext cx="2085512" cy="369742"/>
          </a:xfrm>
          <a:prstGeom prst="roundRect">
            <a:avLst/>
          </a:prstGeom>
          <a:solidFill>
            <a:schemeClr val="bg1"/>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C000"/>
                </a:solidFill>
                <a:latin typeface="Lato" panose="020F0502020204030203" pitchFamily="34" charset="0"/>
                <a:ea typeface="Lato" panose="020F0502020204030203" pitchFamily="34" charset="0"/>
                <a:cs typeface="Lato" panose="020F0502020204030203" pitchFamily="34" charset="0"/>
              </a:rPr>
              <a:t>o</a:t>
            </a:r>
            <a:r>
              <a:rPr lang="en-CH" sz="1200" dirty="0">
                <a:solidFill>
                  <a:srgbClr val="FFC000"/>
                </a:solidFill>
                <a:latin typeface="Lato" panose="020F0502020204030203" pitchFamily="34" charset="0"/>
                <a:ea typeface="Lato" panose="020F0502020204030203" pitchFamily="34" charset="0"/>
                <a:cs typeface="Lato" panose="020F0502020204030203" pitchFamily="34" charset="0"/>
              </a:rPr>
              <a:t>bfuscate with ObfuscAPK</a:t>
            </a:r>
          </a:p>
        </p:txBody>
      </p:sp>
    </p:spTree>
    <p:extLst>
      <p:ext uri="{BB962C8B-B14F-4D97-AF65-F5344CB8AC3E}">
        <p14:creationId xmlns:p14="http://schemas.microsoft.com/office/powerpoint/2010/main" val="246201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53"/>
        <p:cNvGrpSpPr/>
        <p:nvPr/>
      </p:nvGrpSpPr>
      <p:grpSpPr>
        <a:xfrm>
          <a:off x="0" y="0"/>
          <a:ext cx="0" cy="0"/>
          <a:chOff x="0" y="0"/>
          <a:chExt cx="0" cy="0"/>
        </a:xfrm>
      </p:grpSpPr>
      <p:sp>
        <p:nvSpPr>
          <p:cNvPr id="4054" name="Google Shape;4054;p55"/>
          <p:cNvSpPr/>
          <p:nvPr/>
        </p:nvSpPr>
        <p:spPr>
          <a:xfrm>
            <a:off x="1581700" y="3516997"/>
            <a:ext cx="640200" cy="64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55" name="Google Shape;4055;p55"/>
          <p:cNvSpPr/>
          <p:nvPr/>
        </p:nvSpPr>
        <p:spPr>
          <a:xfrm>
            <a:off x="6922100" y="1701275"/>
            <a:ext cx="640200" cy="64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56" name="Google Shape;4056;p55"/>
          <p:cNvSpPr/>
          <p:nvPr/>
        </p:nvSpPr>
        <p:spPr>
          <a:xfrm>
            <a:off x="5141967" y="3516997"/>
            <a:ext cx="640200" cy="64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57" name="Google Shape;4057;p55"/>
          <p:cNvSpPr/>
          <p:nvPr/>
        </p:nvSpPr>
        <p:spPr>
          <a:xfrm>
            <a:off x="4375144" y="1701203"/>
            <a:ext cx="640200" cy="64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58" name="Google Shape;4058;p5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Corpus</a:t>
            </a:r>
            <a:endParaRPr dirty="0"/>
          </a:p>
        </p:txBody>
      </p:sp>
      <p:sp>
        <p:nvSpPr>
          <p:cNvPr id="4059" name="Google Shape;4059;p55"/>
          <p:cNvSpPr txBox="1"/>
          <p:nvPr/>
        </p:nvSpPr>
        <p:spPr>
          <a:xfrm flipH="1">
            <a:off x="830200" y="1880375"/>
            <a:ext cx="2143200" cy="46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b="1" dirty="0">
                <a:solidFill>
                  <a:schemeClr val="dk1"/>
                </a:solidFill>
                <a:latin typeface="Outfit"/>
                <a:ea typeface="Outfit"/>
                <a:cs typeface="Outfit"/>
                <a:sym typeface="Outfit"/>
              </a:rPr>
              <a:t>obfuscated APK</a:t>
            </a:r>
            <a:endParaRPr sz="1800" b="1" dirty="0">
              <a:solidFill>
                <a:schemeClr val="dk1"/>
              </a:solidFill>
              <a:latin typeface="Outfit"/>
              <a:ea typeface="Outfit"/>
              <a:cs typeface="Outfit"/>
              <a:sym typeface="Outfit"/>
            </a:endParaRPr>
          </a:p>
        </p:txBody>
      </p:sp>
      <p:sp>
        <p:nvSpPr>
          <p:cNvPr id="4061" name="Google Shape;4061;p55"/>
          <p:cNvSpPr txBox="1"/>
          <p:nvPr/>
        </p:nvSpPr>
        <p:spPr>
          <a:xfrm flipH="1">
            <a:off x="3588344" y="3014473"/>
            <a:ext cx="21432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dirty="0">
                <a:solidFill>
                  <a:schemeClr val="dk1"/>
                </a:solidFill>
                <a:latin typeface="Outfit"/>
                <a:ea typeface="Outfit"/>
                <a:cs typeface="Outfit"/>
                <a:sym typeface="Outfit"/>
              </a:rPr>
              <a:t>#449 pairs</a:t>
            </a:r>
            <a:endParaRPr sz="2000" b="1" dirty="0">
              <a:solidFill>
                <a:schemeClr val="dk1"/>
              </a:solidFill>
              <a:latin typeface="Outfit"/>
              <a:ea typeface="Outfit"/>
              <a:cs typeface="Outfit"/>
              <a:sym typeface="Outfit"/>
            </a:endParaRPr>
          </a:p>
        </p:txBody>
      </p:sp>
      <p:sp>
        <p:nvSpPr>
          <p:cNvPr id="4062" name="Google Shape;4062;p55"/>
          <p:cNvSpPr txBox="1"/>
          <p:nvPr/>
        </p:nvSpPr>
        <p:spPr>
          <a:xfrm flipH="1">
            <a:off x="2405246" y="3413150"/>
            <a:ext cx="4262908"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dirty="0">
                <a:solidFill>
                  <a:schemeClr val="dk1"/>
                </a:solidFill>
                <a:latin typeface="Lato"/>
                <a:ea typeface="Lato"/>
                <a:cs typeface="Lato"/>
                <a:sym typeface="Lato"/>
              </a:rPr>
              <a:t>= 678’946 Java methods</a:t>
            </a:r>
          </a:p>
        </p:txBody>
      </p:sp>
      <p:grpSp>
        <p:nvGrpSpPr>
          <p:cNvPr id="4067" name="Google Shape;4067;p55"/>
          <p:cNvGrpSpPr/>
          <p:nvPr/>
        </p:nvGrpSpPr>
        <p:grpSpPr>
          <a:xfrm>
            <a:off x="1830100" y="2814925"/>
            <a:ext cx="143400" cy="143400"/>
            <a:chOff x="2600175" y="4759400"/>
            <a:chExt cx="143400" cy="143400"/>
          </a:xfrm>
        </p:grpSpPr>
        <p:sp>
          <p:nvSpPr>
            <p:cNvPr id="4068" name="Google Shape;4068;p55"/>
            <p:cNvSpPr/>
            <p:nvPr/>
          </p:nvSpPr>
          <p:spPr>
            <a:xfrm>
              <a:off x="2600175" y="4759400"/>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69" name="Google Shape;4069;p55"/>
            <p:cNvSpPr/>
            <p:nvPr/>
          </p:nvSpPr>
          <p:spPr>
            <a:xfrm>
              <a:off x="2600175" y="4759400"/>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4076" name="Google Shape;4076;p55"/>
          <p:cNvGrpSpPr/>
          <p:nvPr/>
        </p:nvGrpSpPr>
        <p:grpSpPr>
          <a:xfrm>
            <a:off x="7170500" y="2814925"/>
            <a:ext cx="143400" cy="143400"/>
            <a:chOff x="2600175" y="4759400"/>
            <a:chExt cx="143400" cy="143400"/>
          </a:xfrm>
        </p:grpSpPr>
        <p:sp>
          <p:nvSpPr>
            <p:cNvPr id="4077" name="Google Shape;4077;p55"/>
            <p:cNvSpPr/>
            <p:nvPr/>
          </p:nvSpPr>
          <p:spPr>
            <a:xfrm>
              <a:off x="2600175" y="4759400"/>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78" name="Google Shape;4078;p55"/>
            <p:cNvSpPr/>
            <p:nvPr/>
          </p:nvSpPr>
          <p:spPr>
            <a:xfrm>
              <a:off x="2600175" y="4759400"/>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cxnSp>
        <p:nvCxnSpPr>
          <p:cNvPr id="4079" name="Google Shape;4079;p55"/>
          <p:cNvCxnSpPr>
            <a:stCxn id="4059" idx="2"/>
            <a:endCxn id="4069" idx="0"/>
          </p:cNvCxnSpPr>
          <p:nvPr/>
        </p:nvCxnSpPr>
        <p:spPr>
          <a:xfrm>
            <a:off x="1901800" y="2341475"/>
            <a:ext cx="0" cy="473400"/>
          </a:xfrm>
          <a:prstGeom prst="straightConnector1">
            <a:avLst/>
          </a:prstGeom>
          <a:noFill/>
          <a:ln w="9525" cap="flat" cmpd="sng">
            <a:solidFill>
              <a:schemeClr val="dk1"/>
            </a:solidFill>
            <a:prstDash val="solid"/>
            <a:round/>
            <a:headEnd type="none" w="med" len="med"/>
            <a:tailEnd type="none" w="med" len="med"/>
          </a:ln>
        </p:spPr>
      </p:cxnSp>
      <p:cxnSp>
        <p:nvCxnSpPr>
          <p:cNvPr id="4080" name="Google Shape;4080;p55"/>
          <p:cNvCxnSpPr>
            <a:cxnSpLocks/>
            <a:stCxn id="4069" idx="3"/>
            <a:endCxn id="4078" idx="1"/>
          </p:cNvCxnSpPr>
          <p:nvPr/>
        </p:nvCxnSpPr>
        <p:spPr>
          <a:xfrm>
            <a:off x="1973500" y="2886625"/>
            <a:ext cx="5197000" cy="0"/>
          </a:xfrm>
          <a:prstGeom prst="straightConnector1">
            <a:avLst/>
          </a:prstGeom>
          <a:noFill/>
          <a:ln w="9525" cap="flat" cmpd="sng">
            <a:solidFill>
              <a:schemeClr val="bg1">
                <a:lumMod val="90000"/>
                <a:lumOff val="10000"/>
              </a:schemeClr>
            </a:solidFill>
            <a:prstDash val="solid"/>
            <a:round/>
            <a:headEnd type="none" w="med" len="med"/>
            <a:tailEnd type="none" w="med" len="med"/>
          </a:ln>
        </p:spPr>
      </p:cxnSp>
      <p:cxnSp>
        <p:nvCxnSpPr>
          <p:cNvPr id="4099" name="Google Shape;4099;p55"/>
          <p:cNvCxnSpPr>
            <a:cxnSpLocks/>
            <a:stCxn id="4069" idx="2"/>
            <a:endCxn id="26" idx="2"/>
          </p:cNvCxnSpPr>
          <p:nvPr/>
        </p:nvCxnSpPr>
        <p:spPr>
          <a:xfrm>
            <a:off x="1901800" y="2958325"/>
            <a:ext cx="1100" cy="541032"/>
          </a:xfrm>
          <a:prstGeom prst="straightConnector1">
            <a:avLst/>
          </a:prstGeom>
          <a:noFill/>
          <a:ln w="9525" cap="flat" cmpd="sng">
            <a:solidFill>
              <a:schemeClr val="dk1"/>
            </a:solidFill>
            <a:prstDash val="solid"/>
            <a:round/>
            <a:headEnd type="none" w="med" len="med"/>
            <a:tailEnd type="none" w="med" len="med"/>
          </a:ln>
        </p:spPr>
      </p:cxnSp>
      <p:pic>
        <p:nvPicPr>
          <p:cNvPr id="4" name="Picture 3">
            <a:extLst>
              <a:ext uri="{FF2B5EF4-FFF2-40B4-BE49-F238E27FC236}">
                <a16:creationId xmlns:a16="http://schemas.microsoft.com/office/drawing/2014/main" id="{E91EE1CC-EAC1-6A37-4FCD-91B86D513A86}"/>
              </a:ext>
            </a:extLst>
          </p:cNvPr>
          <p:cNvPicPr>
            <a:picLocks noChangeAspect="1"/>
          </p:cNvPicPr>
          <p:nvPr/>
        </p:nvPicPr>
        <p:blipFill rotWithShape="1">
          <a:blip r:embed="rId3"/>
          <a:srcRect t="83692"/>
          <a:stretch/>
        </p:blipFill>
        <p:spPr>
          <a:xfrm>
            <a:off x="1533894" y="3990397"/>
            <a:ext cx="731949" cy="119370"/>
          </a:xfrm>
          <a:prstGeom prst="rect">
            <a:avLst/>
          </a:prstGeom>
        </p:spPr>
      </p:pic>
      <p:sp>
        <p:nvSpPr>
          <p:cNvPr id="11" name="Google Shape;4059;p55">
            <a:extLst>
              <a:ext uri="{FF2B5EF4-FFF2-40B4-BE49-F238E27FC236}">
                <a16:creationId xmlns:a16="http://schemas.microsoft.com/office/drawing/2014/main" id="{859E2322-56E5-2E40-D567-7E90C44F3DFA}"/>
              </a:ext>
            </a:extLst>
          </p:cNvPr>
          <p:cNvSpPr txBox="1"/>
          <p:nvPr/>
        </p:nvSpPr>
        <p:spPr>
          <a:xfrm flipH="1">
            <a:off x="6170599" y="1880375"/>
            <a:ext cx="2143200" cy="46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b="1" dirty="0">
                <a:solidFill>
                  <a:schemeClr val="dk1"/>
                </a:solidFill>
                <a:latin typeface="Outfit"/>
                <a:ea typeface="Outfit"/>
                <a:cs typeface="Outfit"/>
                <a:sym typeface="Outfit"/>
              </a:rPr>
              <a:t>clear APK</a:t>
            </a:r>
            <a:endParaRPr sz="1800" b="1" dirty="0">
              <a:solidFill>
                <a:schemeClr val="dk1"/>
              </a:solidFill>
              <a:latin typeface="Outfit"/>
              <a:ea typeface="Outfit"/>
              <a:cs typeface="Outfit"/>
              <a:sym typeface="Outfit"/>
            </a:endParaRPr>
          </a:p>
        </p:txBody>
      </p:sp>
      <p:cxnSp>
        <p:nvCxnSpPr>
          <p:cNvPr id="13" name="Google Shape;4079;p55">
            <a:extLst>
              <a:ext uri="{FF2B5EF4-FFF2-40B4-BE49-F238E27FC236}">
                <a16:creationId xmlns:a16="http://schemas.microsoft.com/office/drawing/2014/main" id="{7765C2FC-396D-899D-8B95-8841B3162117}"/>
              </a:ext>
            </a:extLst>
          </p:cNvPr>
          <p:cNvCxnSpPr>
            <a:stCxn id="11" idx="2"/>
          </p:cNvCxnSpPr>
          <p:nvPr/>
        </p:nvCxnSpPr>
        <p:spPr>
          <a:xfrm>
            <a:off x="7242199" y="2341475"/>
            <a:ext cx="0" cy="473400"/>
          </a:xfrm>
          <a:prstGeom prst="straightConnector1">
            <a:avLst/>
          </a:prstGeom>
          <a:noFill/>
          <a:ln w="9525" cap="flat" cmpd="sng">
            <a:solidFill>
              <a:schemeClr val="dk1"/>
            </a:solidFill>
            <a:prstDash val="solid"/>
            <a:round/>
            <a:headEnd type="none" w="med" len="med"/>
            <a:tailEnd type="none" w="med" len="med"/>
          </a:ln>
        </p:spPr>
      </p:cxnSp>
      <p:cxnSp>
        <p:nvCxnSpPr>
          <p:cNvPr id="14" name="Google Shape;4099;p55">
            <a:extLst>
              <a:ext uri="{FF2B5EF4-FFF2-40B4-BE49-F238E27FC236}">
                <a16:creationId xmlns:a16="http://schemas.microsoft.com/office/drawing/2014/main" id="{383969FF-465B-EA78-6343-1A145F8BAB57}"/>
              </a:ext>
            </a:extLst>
          </p:cNvPr>
          <p:cNvCxnSpPr>
            <a:cxnSpLocks/>
          </p:cNvCxnSpPr>
          <p:nvPr/>
        </p:nvCxnSpPr>
        <p:spPr>
          <a:xfrm>
            <a:off x="7242199" y="2958325"/>
            <a:ext cx="0" cy="558600"/>
          </a:xfrm>
          <a:prstGeom prst="straightConnector1">
            <a:avLst/>
          </a:prstGeom>
          <a:noFill/>
          <a:ln w="9525" cap="flat" cmpd="sng">
            <a:solidFill>
              <a:schemeClr val="dk1"/>
            </a:solidFill>
            <a:prstDash val="solid"/>
            <a:round/>
            <a:headEnd type="none" w="med" len="med"/>
            <a:tailEnd type="none" w="med" len="med"/>
          </a:ln>
        </p:spPr>
      </p:cxnSp>
      <p:pic>
        <p:nvPicPr>
          <p:cNvPr id="15" name="Picture 14">
            <a:extLst>
              <a:ext uri="{FF2B5EF4-FFF2-40B4-BE49-F238E27FC236}">
                <a16:creationId xmlns:a16="http://schemas.microsoft.com/office/drawing/2014/main" id="{7AE7D62B-4D69-9F50-12D1-37B60075BC86}"/>
              </a:ext>
            </a:extLst>
          </p:cNvPr>
          <p:cNvPicPr>
            <a:picLocks noChangeAspect="1"/>
          </p:cNvPicPr>
          <p:nvPr/>
        </p:nvPicPr>
        <p:blipFill>
          <a:blip r:embed="rId3"/>
          <a:stretch>
            <a:fillRect/>
          </a:stretch>
        </p:blipFill>
        <p:spPr>
          <a:xfrm>
            <a:off x="6874293" y="3377818"/>
            <a:ext cx="731949" cy="731949"/>
          </a:xfrm>
          <a:prstGeom prst="rect">
            <a:avLst/>
          </a:prstGeom>
        </p:spPr>
      </p:pic>
      <p:pic>
        <p:nvPicPr>
          <p:cNvPr id="24" name="Picture 23">
            <a:extLst>
              <a:ext uri="{FF2B5EF4-FFF2-40B4-BE49-F238E27FC236}">
                <a16:creationId xmlns:a16="http://schemas.microsoft.com/office/drawing/2014/main" id="{180E34A5-56BF-542D-F782-661F24588DAF}"/>
              </a:ext>
            </a:extLst>
          </p:cNvPr>
          <p:cNvPicPr>
            <a:picLocks noChangeAspect="1"/>
          </p:cNvPicPr>
          <p:nvPr/>
        </p:nvPicPr>
        <p:blipFill rotWithShape="1">
          <a:blip r:embed="rId3"/>
          <a:srcRect t="57987" b="25576"/>
          <a:stretch/>
        </p:blipFill>
        <p:spPr>
          <a:xfrm>
            <a:off x="1536926" y="3795224"/>
            <a:ext cx="731949" cy="120306"/>
          </a:xfrm>
          <a:prstGeom prst="rect">
            <a:avLst/>
          </a:prstGeom>
        </p:spPr>
      </p:pic>
      <p:pic>
        <p:nvPicPr>
          <p:cNvPr id="25" name="Picture 24">
            <a:extLst>
              <a:ext uri="{FF2B5EF4-FFF2-40B4-BE49-F238E27FC236}">
                <a16:creationId xmlns:a16="http://schemas.microsoft.com/office/drawing/2014/main" id="{BE5BCDEE-B1F5-CE71-F04A-DC1EFE14114D}"/>
              </a:ext>
            </a:extLst>
          </p:cNvPr>
          <p:cNvPicPr>
            <a:picLocks noChangeAspect="1"/>
          </p:cNvPicPr>
          <p:nvPr/>
        </p:nvPicPr>
        <p:blipFill rotWithShape="1">
          <a:blip r:embed="rId3"/>
          <a:srcRect t="31301" b="52262"/>
          <a:stretch/>
        </p:blipFill>
        <p:spPr>
          <a:xfrm>
            <a:off x="1534206" y="3599832"/>
            <a:ext cx="731949" cy="120307"/>
          </a:xfrm>
          <a:prstGeom prst="rect">
            <a:avLst/>
          </a:prstGeom>
        </p:spPr>
      </p:pic>
      <p:pic>
        <p:nvPicPr>
          <p:cNvPr id="26" name="Picture 25">
            <a:extLst>
              <a:ext uri="{FF2B5EF4-FFF2-40B4-BE49-F238E27FC236}">
                <a16:creationId xmlns:a16="http://schemas.microsoft.com/office/drawing/2014/main" id="{1BAFC4F7-ED96-0743-6284-8154547AEFF4}"/>
              </a:ext>
            </a:extLst>
          </p:cNvPr>
          <p:cNvPicPr>
            <a:picLocks noChangeAspect="1"/>
          </p:cNvPicPr>
          <p:nvPr/>
        </p:nvPicPr>
        <p:blipFill rotWithShape="1">
          <a:blip r:embed="rId3"/>
          <a:srcRect t="88" b="83603"/>
          <a:stretch/>
        </p:blipFill>
        <p:spPr>
          <a:xfrm>
            <a:off x="1536925" y="3379987"/>
            <a:ext cx="731949" cy="119370"/>
          </a:xfrm>
          <a:prstGeom prst="rect">
            <a:avLst/>
          </a:prstGeom>
        </p:spPr>
      </p:pic>
      <p:sp>
        <p:nvSpPr>
          <p:cNvPr id="2" name="Google Shape;3506;p42">
            <a:extLst>
              <a:ext uri="{FF2B5EF4-FFF2-40B4-BE49-F238E27FC236}">
                <a16:creationId xmlns:a16="http://schemas.microsoft.com/office/drawing/2014/main" id="{5F79B8E4-C97C-AFF8-084F-CAC80E138F1E}"/>
              </a:ext>
            </a:extLst>
          </p:cNvPr>
          <p:cNvSpPr txBox="1">
            <a:spLocks/>
          </p:cNvSpPr>
          <p:nvPr/>
        </p:nvSpPr>
        <p:spPr>
          <a:xfrm>
            <a:off x="8586438" y="4812866"/>
            <a:ext cx="557561" cy="3306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r"/>
            <a:r>
              <a:rPr lang="en-US" sz="1000" dirty="0"/>
              <a:t>18</a:t>
            </a:r>
          </a:p>
        </p:txBody>
      </p:sp>
    </p:spTree>
    <p:extLst>
      <p:ext uri="{BB962C8B-B14F-4D97-AF65-F5344CB8AC3E}">
        <p14:creationId xmlns:p14="http://schemas.microsoft.com/office/powerpoint/2010/main" val="4156184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20"/>
        <p:cNvGrpSpPr/>
        <p:nvPr/>
      </p:nvGrpSpPr>
      <p:grpSpPr>
        <a:xfrm>
          <a:off x="0" y="0"/>
          <a:ext cx="0" cy="0"/>
          <a:chOff x="0" y="0"/>
          <a:chExt cx="0" cy="0"/>
        </a:xfrm>
      </p:grpSpPr>
      <p:sp>
        <p:nvSpPr>
          <p:cNvPr id="3521" name="Google Shape;3521;p43"/>
          <p:cNvSpPr txBox="1">
            <a:spLocks noGrp="1"/>
          </p:cNvSpPr>
          <p:nvPr>
            <p:ph type="title"/>
          </p:nvPr>
        </p:nvSpPr>
        <p:spPr>
          <a:xfrm>
            <a:off x="539286" y="43189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Existing projects</a:t>
            </a:r>
            <a:endParaRPr dirty="0"/>
          </a:p>
        </p:txBody>
      </p:sp>
      <p:sp>
        <p:nvSpPr>
          <p:cNvPr id="3522" name="Google Shape;3522;p43"/>
          <p:cNvSpPr txBox="1">
            <a:spLocks noGrp="1"/>
          </p:cNvSpPr>
          <p:nvPr>
            <p:ph type="subTitle" idx="1"/>
          </p:nvPr>
        </p:nvSpPr>
        <p:spPr>
          <a:xfrm>
            <a:off x="2413086" y="1863204"/>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H" dirty="0">
                <a:solidFill>
                  <a:schemeClr val="tx2">
                    <a:lumMod val="75000"/>
                  </a:schemeClr>
                </a:solidFill>
              </a:rPr>
              <a:t>acc = 35.3%</a:t>
            </a:r>
            <a:r>
              <a:rPr lang="en-CH" sz="2000" b="1" dirty="0">
                <a:solidFill>
                  <a:srgbClr val="C00000"/>
                </a:solidFill>
              </a:rPr>
              <a:t>*</a:t>
            </a:r>
            <a:endParaRPr b="1" dirty="0">
              <a:solidFill>
                <a:srgbClr val="C00000"/>
              </a:solidFill>
            </a:endParaRPr>
          </a:p>
        </p:txBody>
      </p:sp>
      <p:sp>
        <p:nvSpPr>
          <p:cNvPr id="3523" name="Google Shape;3523;p43"/>
          <p:cNvSpPr txBox="1">
            <a:spLocks noGrp="1"/>
          </p:cNvSpPr>
          <p:nvPr>
            <p:ph type="subTitle" idx="2"/>
          </p:nvPr>
        </p:nvSpPr>
        <p:spPr>
          <a:xfrm>
            <a:off x="5358264" y="1940398"/>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H" dirty="0">
                <a:solidFill>
                  <a:schemeClr val="tx2">
                    <a:lumMod val="75000"/>
                  </a:schemeClr>
                </a:solidFill>
              </a:rPr>
              <a:t>acc = 36.9%</a:t>
            </a:r>
            <a:endParaRPr dirty="0">
              <a:solidFill>
                <a:schemeClr val="tx2">
                  <a:lumMod val="75000"/>
                </a:schemeClr>
              </a:solidFill>
            </a:endParaRPr>
          </a:p>
        </p:txBody>
      </p:sp>
      <p:sp>
        <p:nvSpPr>
          <p:cNvPr id="3524" name="Google Shape;3524;p43"/>
          <p:cNvSpPr txBox="1">
            <a:spLocks noGrp="1"/>
          </p:cNvSpPr>
          <p:nvPr>
            <p:ph type="subTitle" idx="3"/>
          </p:nvPr>
        </p:nvSpPr>
        <p:spPr>
          <a:xfrm>
            <a:off x="2413086" y="3506079"/>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H" dirty="0">
                <a:solidFill>
                  <a:schemeClr val="tx2">
                    <a:lumMod val="75000"/>
                  </a:schemeClr>
                </a:solidFill>
              </a:rPr>
              <a:t>acc = 42.8</a:t>
            </a:r>
            <a:r>
              <a:rPr lang="en" dirty="0">
                <a:solidFill>
                  <a:schemeClr val="tx2">
                    <a:lumMod val="75000"/>
                  </a:schemeClr>
                </a:solidFill>
              </a:rPr>
              <a:t>%</a:t>
            </a:r>
            <a:r>
              <a:rPr lang="en" sz="2000" b="1" dirty="0">
                <a:solidFill>
                  <a:srgbClr val="C00000"/>
                </a:solidFill>
              </a:rPr>
              <a:t>*</a:t>
            </a:r>
            <a:endParaRPr b="1" dirty="0">
              <a:solidFill>
                <a:srgbClr val="C00000"/>
              </a:solidFill>
            </a:endParaRPr>
          </a:p>
        </p:txBody>
      </p:sp>
      <p:sp>
        <p:nvSpPr>
          <p:cNvPr id="3525" name="Google Shape;3525;p43"/>
          <p:cNvSpPr txBox="1">
            <a:spLocks noGrp="1"/>
          </p:cNvSpPr>
          <p:nvPr>
            <p:ph type="subTitle" idx="4"/>
          </p:nvPr>
        </p:nvSpPr>
        <p:spPr>
          <a:xfrm>
            <a:off x="5358264" y="3583273"/>
            <a:ext cx="1978200" cy="665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FFFFFF"/>
                </a:solidFill>
              </a:rPr>
              <a:t>a</a:t>
            </a:r>
            <a:r>
              <a:rPr lang="en" dirty="0">
                <a:solidFill>
                  <a:srgbClr val="FFFFFF"/>
                </a:solidFill>
              </a:rPr>
              <a:t>cc = 50.7%</a:t>
            </a:r>
            <a:endParaRPr dirty="0">
              <a:solidFill>
                <a:srgbClr val="FFFFFF"/>
              </a:solidFill>
            </a:endParaRPr>
          </a:p>
        </p:txBody>
      </p:sp>
      <p:sp>
        <p:nvSpPr>
          <p:cNvPr id="3526" name="Google Shape;3526;p43"/>
          <p:cNvSpPr txBox="1">
            <a:spLocks noGrp="1"/>
          </p:cNvSpPr>
          <p:nvPr>
            <p:ph type="subTitle" idx="5"/>
          </p:nvPr>
        </p:nvSpPr>
        <p:spPr>
          <a:xfrm>
            <a:off x="2413086" y="1565900"/>
            <a:ext cx="1978200" cy="50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2">
                    <a:lumMod val="75000"/>
                  </a:schemeClr>
                </a:solidFill>
              </a:rPr>
              <a:t>DIRE</a:t>
            </a:r>
            <a:endParaRPr dirty="0">
              <a:solidFill>
                <a:schemeClr val="tx2">
                  <a:lumMod val="75000"/>
                </a:schemeClr>
              </a:solidFill>
            </a:endParaRPr>
          </a:p>
        </p:txBody>
      </p:sp>
      <p:sp>
        <p:nvSpPr>
          <p:cNvPr id="3527" name="Google Shape;3527;p43"/>
          <p:cNvSpPr txBox="1">
            <a:spLocks noGrp="1"/>
          </p:cNvSpPr>
          <p:nvPr>
            <p:ph type="subTitle" idx="6"/>
          </p:nvPr>
        </p:nvSpPr>
        <p:spPr>
          <a:xfrm>
            <a:off x="2413086" y="3208875"/>
            <a:ext cx="1978200" cy="50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2">
                    <a:lumMod val="75000"/>
                  </a:schemeClr>
                </a:solidFill>
              </a:rPr>
              <a:t>DIRECT</a:t>
            </a:r>
            <a:endParaRPr dirty="0">
              <a:solidFill>
                <a:schemeClr val="tx2">
                  <a:lumMod val="75000"/>
                </a:schemeClr>
              </a:solidFill>
            </a:endParaRPr>
          </a:p>
        </p:txBody>
      </p:sp>
      <p:sp>
        <p:nvSpPr>
          <p:cNvPr id="3528" name="Google Shape;3528;p43"/>
          <p:cNvSpPr txBox="1">
            <a:spLocks noGrp="1"/>
          </p:cNvSpPr>
          <p:nvPr>
            <p:ph type="subTitle" idx="7"/>
          </p:nvPr>
        </p:nvSpPr>
        <p:spPr>
          <a:xfrm>
            <a:off x="5358261" y="1565900"/>
            <a:ext cx="1978200" cy="50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2">
                    <a:lumMod val="75000"/>
                  </a:schemeClr>
                </a:solidFill>
              </a:rPr>
              <a:t>DIRTY</a:t>
            </a:r>
            <a:endParaRPr dirty="0">
              <a:solidFill>
                <a:schemeClr val="tx2">
                  <a:lumMod val="75000"/>
                </a:schemeClr>
              </a:solidFill>
            </a:endParaRPr>
          </a:p>
        </p:txBody>
      </p:sp>
      <p:sp>
        <p:nvSpPr>
          <p:cNvPr id="3529" name="Google Shape;3529;p43"/>
          <p:cNvSpPr txBox="1">
            <a:spLocks noGrp="1"/>
          </p:cNvSpPr>
          <p:nvPr>
            <p:ph type="subTitle" idx="8"/>
          </p:nvPr>
        </p:nvSpPr>
        <p:spPr>
          <a:xfrm>
            <a:off x="5358261" y="3208875"/>
            <a:ext cx="1978200" cy="50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err="1">
                <a:solidFill>
                  <a:srgbClr val="FFFFFF"/>
                </a:solidFill>
              </a:rPr>
              <a:t>VarBERT</a:t>
            </a:r>
            <a:endParaRPr dirty="0">
              <a:solidFill>
                <a:srgbClr val="FFFFFF"/>
              </a:solidFill>
            </a:endParaRPr>
          </a:p>
        </p:txBody>
      </p:sp>
      <p:grpSp>
        <p:nvGrpSpPr>
          <p:cNvPr id="3530" name="Google Shape;3530;p43"/>
          <p:cNvGrpSpPr/>
          <p:nvPr/>
        </p:nvGrpSpPr>
        <p:grpSpPr>
          <a:xfrm>
            <a:off x="1807536" y="1526345"/>
            <a:ext cx="499617" cy="490007"/>
            <a:chOff x="4668486" y="1383808"/>
            <a:chExt cx="499617" cy="490007"/>
          </a:xfrm>
          <a:solidFill>
            <a:schemeClr val="tx2">
              <a:lumMod val="75000"/>
            </a:schemeClr>
          </a:solidFill>
        </p:grpSpPr>
        <p:sp>
          <p:nvSpPr>
            <p:cNvPr id="3531" name="Google Shape;3531;p43"/>
            <p:cNvSpPr/>
            <p:nvPr/>
          </p:nvSpPr>
          <p:spPr>
            <a:xfrm>
              <a:off x="4668486" y="1710479"/>
              <a:ext cx="94057" cy="163335"/>
            </a:xfrm>
            <a:custGeom>
              <a:avLst/>
              <a:gdLst/>
              <a:ahLst/>
              <a:cxnLst/>
              <a:rect l="l" t="t" r="r" b="b"/>
              <a:pathLst>
                <a:path w="186" h="323" extrusionOk="0">
                  <a:moveTo>
                    <a:pt x="152" y="84"/>
                  </a:moveTo>
                  <a:lnTo>
                    <a:pt x="35" y="84"/>
                  </a:lnTo>
                  <a:lnTo>
                    <a:pt x="35" y="35"/>
                  </a:lnTo>
                  <a:lnTo>
                    <a:pt x="152" y="35"/>
                  </a:lnTo>
                  <a:lnTo>
                    <a:pt x="152" y="84"/>
                  </a:lnTo>
                  <a:moveTo>
                    <a:pt x="152" y="166"/>
                  </a:moveTo>
                  <a:lnTo>
                    <a:pt x="35" y="166"/>
                  </a:lnTo>
                  <a:lnTo>
                    <a:pt x="35" y="118"/>
                  </a:lnTo>
                  <a:lnTo>
                    <a:pt x="152" y="118"/>
                  </a:lnTo>
                  <a:lnTo>
                    <a:pt x="152" y="166"/>
                  </a:lnTo>
                  <a:moveTo>
                    <a:pt x="152" y="289"/>
                  </a:moveTo>
                  <a:lnTo>
                    <a:pt x="35" y="289"/>
                  </a:lnTo>
                  <a:lnTo>
                    <a:pt x="35" y="200"/>
                  </a:lnTo>
                  <a:lnTo>
                    <a:pt x="152" y="200"/>
                  </a:lnTo>
                  <a:lnTo>
                    <a:pt x="152" y="289"/>
                  </a:lnTo>
                  <a:moveTo>
                    <a:pt x="169" y="0"/>
                  </a:moveTo>
                  <a:lnTo>
                    <a:pt x="17" y="0"/>
                  </a:lnTo>
                  <a:cubicBezTo>
                    <a:pt x="8" y="0"/>
                    <a:pt x="0" y="8"/>
                    <a:pt x="0" y="18"/>
                  </a:cubicBezTo>
                  <a:lnTo>
                    <a:pt x="0" y="101"/>
                  </a:lnTo>
                  <a:lnTo>
                    <a:pt x="0" y="183"/>
                  </a:lnTo>
                  <a:lnTo>
                    <a:pt x="0" y="306"/>
                  </a:lnTo>
                  <a:cubicBezTo>
                    <a:pt x="0" y="316"/>
                    <a:pt x="8" y="323"/>
                    <a:pt x="17" y="323"/>
                  </a:cubicBezTo>
                  <a:lnTo>
                    <a:pt x="169" y="323"/>
                  </a:lnTo>
                  <a:cubicBezTo>
                    <a:pt x="178" y="323"/>
                    <a:pt x="186" y="316"/>
                    <a:pt x="186" y="306"/>
                  </a:cubicBezTo>
                  <a:lnTo>
                    <a:pt x="186" y="183"/>
                  </a:lnTo>
                  <a:lnTo>
                    <a:pt x="186" y="101"/>
                  </a:lnTo>
                  <a:lnTo>
                    <a:pt x="186" y="18"/>
                  </a:lnTo>
                  <a:cubicBezTo>
                    <a:pt x="186" y="8"/>
                    <a:pt x="178" y="0"/>
                    <a:pt x="169" y="0"/>
                  </a:cubicBezTo>
                  <a:close/>
                </a:path>
              </a:pathLst>
            </a:custGeom>
            <a:grp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532" name="Google Shape;3532;p43"/>
            <p:cNvSpPr/>
            <p:nvPr/>
          </p:nvSpPr>
          <p:spPr>
            <a:xfrm>
              <a:off x="4803504" y="1579002"/>
              <a:ext cx="94057" cy="294813"/>
            </a:xfrm>
            <a:custGeom>
              <a:avLst/>
              <a:gdLst/>
              <a:ahLst/>
              <a:cxnLst/>
              <a:rect l="l" t="t" r="r" b="b"/>
              <a:pathLst>
                <a:path w="186" h="583" extrusionOk="0">
                  <a:moveTo>
                    <a:pt x="152" y="84"/>
                  </a:moveTo>
                  <a:lnTo>
                    <a:pt x="35" y="84"/>
                  </a:lnTo>
                  <a:lnTo>
                    <a:pt x="35" y="35"/>
                  </a:lnTo>
                  <a:lnTo>
                    <a:pt x="152" y="35"/>
                  </a:lnTo>
                  <a:lnTo>
                    <a:pt x="152" y="84"/>
                  </a:lnTo>
                  <a:moveTo>
                    <a:pt x="152" y="166"/>
                  </a:moveTo>
                  <a:lnTo>
                    <a:pt x="35" y="166"/>
                  </a:lnTo>
                  <a:lnTo>
                    <a:pt x="35" y="118"/>
                  </a:lnTo>
                  <a:lnTo>
                    <a:pt x="152" y="118"/>
                  </a:lnTo>
                  <a:lnTo>
                    <a:pt x="152" y="166"/>
                  </a:lnTo>
                  <a:moveTo>
                    <a:pt x="169" y="0"/>
                  </a:moveTo>
                  <a:lnTo>
                    <a:pt x="18" y="0"/>
                  </a:lnTo>
                  <a:cubicBezTo>
                    <a:pt x="8" y="0"/>
                    <a:pt x="0" y="8"/>
                    <a:pt x="0" y="18"/>
                  </a:cubicBezTo>
                  <a:lnTo>
                    <a:pt x="0" y="101"/>
                  </a:lnTo>
                  <a:lnTo>
                    <a:pt x="0" y="183"/>
                  </a:lnTo>
                  <a:lnTo>
                    <a:pt x="0" y="304"/>
                  </a:lnTo>
                  <a:cubicBezTo>
                    <a:pt x="0" y="313"/>
                    <a:pt x="8" y="321"/>
                    <a:pt x="18" y="321"/>
                  </a:cubicBezTo>
                  <a:cubicBezTo>
                    <a:pt x="27" y="321"/>
                    <a:pt x="35" y="313"/>
                    <a:pt x="35" y="304"/>
                  </a:cubicBezTo>
                  <a:lnTo>
                    <a:pt x="35" y="200"/>
                  </a:lnTo>
                  <a:lnTo>
                    <a:pt x="152" y="200"/>
                  </a:lnTo>
                  <a:lnTo>
                    <a:pt x="152" y="549"/>
                  </a:lnTo>
                  <a:lnTo>
                    <a:pt x="35" y="549"/>
                  </a:lnTo>
                  <a:lnTo>
                    <a:pt x="35" y="372"/>
                  </a:lnTo>
                  <a:cubicBezTo>
                    <a:pt x="35" y="363"/>
                    <a:pt x="27" y="355"/>
                    <a:pt x="18" y="355"/>
                  </a:cubicBezTo>
                  <a:cubicBezTo>
                    <a:pt x="8" y="355"/>
                    <a:pt x="0" y="363"/>
                    <a:pt x="0" y="372"/>
                  </a:cubicBezTo>
                  <a:lnTo>
                    <a:pt x="0" y="566"/>
                  </a:lnTo>
                  <a:cubicBezTo>
                    <a:pt x="0" y="576"/>
                    <a:pt x="8" y="583"/>
                    <a:pt x="18" y="583"/>
                  </a:cubicBezTo>
                  <a:lnTo>
                    <a:pt x="169" y="583"/>
                  </a:lnTo>
                  <a:cubicBezTo>
                    <a:pt x="179" y="583"/>
                    <a:pt x="186" y="576"/>
                    <a:pt x="186" y="566"/>
                  </a:cubicBezTo>
                  <a:lnTo>
                    <a:pt x="186" y="183"/>
                  </a:lnTo>
                  <a:lnTo>
                    <a:pt x="186" y="101"/>
                  </a:lnTo>
                  <a:lnTo>
                    <a:pt x="186" y="18"/>
                  </a:lnTo>
                  <a:cubicBezTo>
                    <a:pt x="186" y="8"/>
                    <a:pt x="179" y="0"/>
                    <a:pt x="169" y="0"/>
                  </a:cubicBezTo>
                  <a:close/>
                </a:path>
              </a:pathLst>
            </a:custGeom>
            <a:grp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533" name="Google Shape;3533;p43"/>
            <p:cNvSpPr/>
            <p:nvPr/>
          </p:nvSpPr>
          <p:spPr>
            <a:xfrm>
              <a:off x="4939028" y="1710479"/>
              <a:ext cx="93552" cy="163335"/>
            </a:xfrm>
            <a:custGeom>
              <a:avLst/>
              <a:gdLst/>
              <a:ahLst/>
              <a:cxnLst/>
              <a:rect l="l" t="t" r="r" b="b"/>
              <a:pathLst>
                <a:path w="185" h="323" extrusionOk="0">
                  <a:moveTo>
                    <a:pt x="151" y="84"/>
                  </a:moveTo>
                  <a:lnTo>
                    <a:pt x="34" y="84"/>
                  </a:lnTo>
                  <a:lnTo>
                    <a:pt x="34" y="35"/>
                  </a:lnTo>
                  <a:lnTo>
                    <a:pt x="151" y="35"/>
                  </a:lnTo>
                  <a:lnTo>
                    <a:pt x="151" y="84"/>
                  </a:lnTo>
                  <a:moveTo>
                    <a:pt x="151" y="166"/>
                  </a:moveTo>
                  <a:lnTo>
                    <a:pt x="34" y="166"/>
                  </a:lnTo>
                  <a:lnTo>
                    <a:pt x="34" y="118"/>
                  </a:lnTo>
                  <a:lnTo>
                    <a:pt x="151" y="118"/>
                  </a:lnTo>
                  <a:lnTo>
                    <a:pt x="151" y="166"/>
                  </a:lnTo>
                  <a:moveTo>
                    <a:pt x="151" y="289"/>
                  </a:moveTo>
                  <a:lnTo>
                    <a:pt x="34" y="289"/>
                  </a:lnTo>
                  <a:lnTo>
                    <a:pt x="34" y="200"/>
                  </a:lnTo>
                  <a:lnTo>
                    <a:pt x="151" y="200"/>
                  </a:lnTo>
                  <a:lnTo>
                    <a:pt x="151" y="289"/>
                  </a:lnTo>
                  <a:moveTo>
                    <a:pt x="168" y="0"/>
                  </a:moveTo>
                  <a:lnTo>
                    <a:pt x="17" y="0"/>
                  </a:lnTo>
                  <a:cubicBezTo>
                    <a:pt x="7" y="0"/>
                    <a:pt x="0" y="8"/>
                    <a:pt x="0" y="18"/>
                  </a:cubicBezTo>
                  <a:lnTo>
                    <a:pt x="0" y="101"/>
                  </a:lnTo>
                  <a:lnTo>
                    <a:pt x="0" y="183"/>
                  </a:lnTo>
                  <a:lnTo>
                    <a:pt x="0" y="306"/>
                  </a:lnTo>
                  <a:cubicBezTo>
                    <a:pt x="0" y="316"/>
                    <a:pt x="7" y="323"/>
                    <a:pt x="17" y="323"/>
                  </a:cubicBezTo>
                  <a:lnTo>
                    <a:pt x="168" y="323"/>
                  </a:lnTo>
                  <a:cubicBezTo>
                    <a:pt x="178" y="323"/>
                    <a:pt x="185" y="316"/>
                    <a:pt x="185" y="306"/>
                  </a:cubicBezTo>
                  <a:lnTo>
                    <a:pt x="185" y="183"/>
                  </a:lnTo>
                  <a:lnTo>
                    <a:pt x="185" y="101"/>
                  </a:lnTo>
                  <a:lnTo>
                    <a:pt x="185" y="18"/>
                  </a:lnTo>
                  <a:cubicBezTo>
                    <a:pt x="185" y="8"/>
                    <a:pt x="178" y="0"/>
                    <a:pt x="168" y="0"/>
                  </a:cubicBezTo>
                  <a:close/>
                </a:path>
              </a:pathLst>
            </a:custGeom>
            <a:grp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534" name="Google Shape;3534;p43"/>
            <p:cNvSpPr/>
            <p:nvPr/>
          </p:nvSpPr>
          <p:spPr>
            <a:xfrm>
              <a:off x="5074046" y="1521354"/>
              <a:ext cx="94057" cy="352461"/>
            </a:xfrm>
            <a:custGeom>
              <a:avLst/>
              <a:gdLst/>
              <a:ahLst/>
              <a:cxnLst/>
              <a:rect l="l" t="t" r="r" b="b"/>
              <a:pathLst>
                <a:path w="186" h="697" extrusionOk="0">
                  <a:moveTo>
                    <a:pt x="151" y="83"/>
                  </a:moveTo>
                  <a:lnTo>
                    <a:pt x="34" y="83"/>
                  </a:lnTo>
                  <a:lnTo>
                    <a:pt x="34" y="34"/>
                  </a:lnTo>
                  <a:lnTo>
                    <a:pt x="151" y="34"/>
                  </a:lnTo>
                  <a:lnTo>
                    <a:pt x="151" y="83"/>
                  </a:lnTo>
                  <a:moveTo>
                    <a:pt x="151" y="165"/>
                  </a:moveTo>
                  <a:lnTo>
                    <a:pt x="34" y="165"/>
                  </a:lnTo>
                  <a:lnTo>
                    <a:pt x="34" y="117"/>
                  </a:lnTo>
                  <a:lnTo>
                    <a:pt x="151" y="117"/>
                  </a:lnTo>
                  <a:lnTo>
                    <a:pt x="151" y="165"/>
                  </a:lnTo>
                  <a:moveTo>
                    <a:pt x="168" y="0"/>
                  </a:moveTo>
                  <a:lnTo>
                    <a:pt x="17" y="0"/>
                  </a:lnTo>
                  <a:cubicBezTo>
                    <a:pt x="7" y="0"/>
                    <a:pt x="0" y="8"/>
                    <a:pt x="0" y="17"/>
                  </a:cubicBezTo>
                  <a:lnTo>
                    <a:pt x="0" y="100"/>
                  </a:lnTo>
                  <a:lnTo>
                    <a:pt x="0" y="183"/>
                  </a:lnTo>
                  <a:lnTo>
                    <a:pt x="0" y="502"/>
                  </a:lnTo>
                  <a:cubicBezTo>
                    <a:pt x="0" y="511"/>
                    <a:pt x="7" y="519"/>
                    <a:pt x="17" y="519"/>
                  </a:cubicBezTo>
                  <a:cubicBezTo>
                    <a:pt x="26" y="519"/>
                    <a:pt x="34" y="511"/>
                    <a:pt x="34" y="502"/>
                  </a:cubicBezTo>
                  <a:lnTo>
                    <a:pt x="34" y="200"/>
                  </a:lnTo>
                  <a:lnTo>
                    <a:pt x="151" y="200"/>
                  </a:lnTo>
                  <a:lnTo>
                    <a:pt x="151" y="663"/>
                  </a:lnTo>
                  <a:lnTo>
                    <a:pt x="34" y="663"/>
                  </a:lnTo>
                  <a:lnTo>
                    <a:pt x="34" y="570"/>
                  </a:lnTo>
                  <a:cubicBezTo>
                    <a:pt x="34" y="561"/>
                    <a:pt x="26" y="553"/>
                    <a:pt x="17" y="553"/>
                  </a:cubicBezTo>
                  <a:cubicBezTo>
                    <a:pt x="7" y="553"/>
                    <a:pt x="0" y="561"/>
                    <a:pt x="0" y="570"/>
                  </a:cubicBezTo>
                  <a:lnTo>
                    <a:pt x="0" y="680"/>
                  </a:lnTo>
                  <a:cubicBezTo>
                    <a:pt x="0" y="690"/>
                    <a:pt x="7" y="697"/>
                    <a:pt x="17" y="697"/>
                  </a:cubicBezTo>
                  <a:lnTo>
                    <a:pt x="168" y="697"/>
                  </a:lnTo>
                  <a:cubicBezTo>
                    <a:pt x="178" y="697"/>
                    <a:pt x="186" y="690"/>
                    <a:pt x="186" y="680"/>
                  </a:cubicBezTo>
                  <a:lnTo>
                    <a:pt x="186" y="183"/>
                  </a:lnTo>
                  <a:lnTo>
                    <a:pt x="186" y="100"/>
                  </a:lnTo>
                  <a:lnTo>
                    <a:pt x="186" y="17"/>
                  </a:lnTo>
                  <a:cubicBezTo>
                    <a:pt x="186" y="8"/>
                    <a:pt x="178" y="0"/>
                    <a:pt x="168" y="0"/>
                  </a:cubicBezTo>
                  <a:close/>
                </a:path>
              </a:pathLst>
            </a:custGeom>
            <a:grp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535" name="Google Shape;3535;p43"/>
            <p:cNvSpPr/>
            <p:nvPr/>
          </p:nvSpPr>
          <p:spPr>
            <a:xfrm>
              <a:off x="4671520" y="1383808"/>
              <a:ext cx="486469" cy="246267"/>
            </a:xfrm>
            <a:custGeom>
              <a:avLst/>
              <a:gdLst/>
              <a:ahLst/>
              <a:cxnLst/>
              <a:rect l="l" t="t" r="r" b="b"/>
              <a:pathLst>
                <a:path w="962" h="487" extrusionOk="0">
                  <a:moveTo>
                    <a:pt x="889" y="112"/>
                  </a:moveTo>
                  <a:cubicBezTo>
                    <a:pt x="867" y="112"/>
                    <a:pt x="850" y="95"/>
                    <a:pt x="850" y="73"/>
                  </a:cubicBezTo>
                  <a:cubicBezTo>
                    <a:pt x="850" y="51"/>
                    <a:pt x="867" y="34"/>
                    <a:pt x="889" y="34"/>
                  </a:cubicBezTo>
                  <a:cubicBezTo>
                    <a:pt x="910" y="34"/>
                    <a:pt x="928" y="51"/>
                    <a:pt x="928" y="73"/>
                  </a:cubicBezTo>
                  <a:cubicBezTo>
                    <a:pt x="928" y="95"/>
                    <a:pt x="910" y="112"/>
                    <a:pt x="889" y="112"/>
                  </a:cubicBezTo>
                  <a:moveTo>
                    <a:pt x="622" y="352"/>
                  </a:moveTo>
                  <a:cubicBezTo>
                    <a:pt x="600" y="352"/>
                    <a:pt x="582" y="334"/>
                    <a:pt x="582" y="313"/>
                  </a:cubicBezTo>
                  <a:cubicBezTo>
                    <a:pt x="582" y="291"/>
                    <a:pt x="600" y="274"/>
                    <a:pt x="622" y="274"/>
                  </a:cubicBezTo>
                  <a:cubicBezTo>
                    <a:pt x="643" y="274"/>
                    <a:pt x="661" y="291"/>
                    <a:pt x="661" y="313"/>
                  </a:cubicBezTo>
                  <a:cubicBezTo>
                    <a:pt x="661" y="334"/>
                    <a:pt x="643" y="352"/>
                    <a:pt x="622" y="352"/>
                  </a:cubicBezTo>
                  <a:moveTo>
                    <a:pt x="354" y="202"/>
                  </a:moveTo>
                  <a:cubicBezTo>
                    <a:pt x="333" y="202"/>
                    <a:pt x="315" y="185"/>
                    <a:pt x="315" y="163"/>
                  </a:cubicBezTo>
                  <a:cubicBezTo>
                    <a:pt x="315" y="142"/>
                    <a:pt x="333" y="124"/>
                    <a:pt x="354" y="124"/>
                  </a:cubicBezTo>
                  <a:cubicBezTo>
                    <a:pt x="376" y="124"/>
                    <a:pt x="394" y="142"/>
                    <a:pt x="394" y="163"/>
                  </a:cubicBezTo>
                  <a:cubicBezTo>
                    <a:pt x="394" y="185"/>
                    <a:pt x="376" y="202"/>
                    <a:pt x="354" y="202"/>
                  </a:cubicBezTo>
                  <a:moveTo>
                    <a:pt x="74" y="453"/>
                  </a:moveTo>
                  <a:cubicBezTo>
                    <a:pt x="52" y="453"/>
                    <a:pt x="34" y="435"/>
                    <a:pt x="34" y="413"/>
                  </a:cubicBezTo>
                  <a:cubicBezTo>
                    <a:pt x="34" y="392"/>
                    <a:pt x="52" y="374"/>
                    <a:pt x="74" y="374"/>
                  </a:cubicBezTo>
                  <a:cubicBezTo>
                    <a:pt x="85" y="374"/>
                    <a:pt x="94" y="379"/>
                    <a:pt x="102" y="386"/>
                  </a:cubicBezTo>
                  <a:cubicBezTo>
                    <a:pt x="102" y="387"/>
                    <a:pt x="102" y="387"/>
                    <a:pt x="103" y="388"/>
                  </a:cubicBezTo>
                  <a:lnTo>
                    <a:pt x="104" y="389"/>
                  </a:lnTo>
                  <a:cubicBezTo>
                    <a:pt x="109" y="396"/>
                    <a:pt x="113" y="404"/>
                    <a:pt x="113" y="413"/>
                  </a:cubicBezTo>
                  <a:cubicBezTo>
                    <a:pt x="113" y="435"/>
                    <a:pt x="95" y="453"/>
                    <a:pt x="74" y="453"/>
                  </a:cubicBezTo>
                  <a:moveTo>
                    <a:pt x="889" y="0"/>
                  </a:moveTo>
                  <a:cubicBezTo>
                    <a:pt x="848" y="0"/>
                    <a:pt x="815" y="33"/>
                    <a:pt x="815" y="73"/>
                  </a:cubicBezTo>
                  <a:cubicBezTo>
                    <a:pt x="815" y="86"/>
                    <a:pt x="819" y="99"/>
                    <a:pt x="825" y="109"/>
                  </a:cubicBezTo>
                  <a:lnTo>
                    <a:pt x="666" y="255"/>
                  </a:lnTo>
                  <a:cubicBezTo>
                    <a:pt x="654" y="245"/>
                    <a:pt x="638" y="239"/>
                    <a:pt x="622" y="239"/>
                  </a:cubicBezTo>
                  <a:cubicBezTo>
                    <a:pt x="599" y="239"/>
                    <a:pt x="579" y="250"/>
                    <a:pt x="566" y="265"/>
                  </a:cubicBezTo>
                  <a:lnTo>
                    <a:pt x="425" y="182"/>
                  </a:lnTo>
                  <a:cubicBezTo>
                    <a:pt x="427" y="176"/>
                    <a:pt x="428" y="170"/>
                    <a:pt x="428" y="163"/>
                  </a:cubicBezTo>
                  <a:cubicBezTo>
                    <a:pt x="428" y="123"/>
                    <a:pt x="395" y="90"/>
                    <a:pt x="354" y="90"/>
                  </a:cubicBezTo>
                  <a:cubicBezTo>
                    <a:pt x="314" y="90"/>
                    <a:pt x="281" y="123"/>
                    <a:pt x="281" y="163"/>
                  </a:cubicBezTo>
                  <a:cubicBezTo>
                    <a:pt x="281" y="175"/>
                    <a:pt x="284" y="186"/>
                    <a:pt x="289" y="196"/>
                  </a:cubicBezTo>
                  <a:lnTo>
                    <a:pt x="116" y="353"/>
                  </a:lnTo>
                  <a:cubicBezTo>
                    <a:pt x="104" y="345"/>
                    <a:pt x="89" y="340"/>
                    <a:pt x="74" y="340"/>
                  </a:cubicBezTo>
                  <a:cubicBezTo>
                    <a:pt x="33" y="340"/>
                    <a:pt x="0" y="373"/>
                    <a:pt x="0" y="413"/>
                  </a:cubicBezTo>
                  <a:cubicBezTo>
                    <a:pt x="0" y="454"/>
                    <a:pt x="33" y="487"/>
                    <a:pt x="74" y="487"/>
                  </a:cubicBezTo>
                  <a:cubicBezTo>
                    <a:pt x="114" y="487"/>
                    <a:pt x="147" y="454"/>
                    <a:pt x="147" y="413"/>
                  </a:cubicBezTo>
                  <a:cubicBezTo>
                    <a:pt x="147" y="401"/>
                    <a:pt x="144" y="389"/>
                    <a:pt x="138" y="379"/>
                  </a:cubicBezTo>
                  <a:lnTo>
                    <a:pt x="311" y="222"/>
                  </a:lnTo>
                  <a:cubicBezTo>
                    <a:pt x="323" y="231"/>
                    <a:pt x="338" y="237"/>
                    <a:pt x="354" y="237"/>
                  </a:cubicBezTo>
                  <a:cubicBezTo>
                    <a:pt x="376" y="237"/>
                    <a:pt x="396" y="227"/>
                    <a:pt x="409" y="212"/>
                  </a:cubicBezTo>
                  <a:lnTo>
                    <a:pt x="550" y="296"/>
                  </a:lnTo>
                  <a:cubicBezTo>
                    <a:pt x="549" y="302"/>
                    <a:pt x="548" y="307"/>
                    <a:pt x="548" y="313"/>
                  </a:cubicBezTo>
                  <a:cubicBezTo>
                    <a:pt x="548" y="353"/>
                    <a:pt x="581" y="386"/>
                    <a:pt x="622" y="386"/>
                  </a:cubicBezTo>
                  <a:cubicBezTo>
                    <a:pt x="662" y="386"/>
                    <a:pt x="695" y="353"/>
                    <a:pt x="695" y="313"/>
                  </a:cubicBezTo>
                  <a:cubicBezTo>
                    <a:pt x="695" y="302"/>
                    <a:pt x="692" y="291"/>
                    <a:pt x="688" y="281"/>
                  </a:cubicBezTo>
                  <a:lnTo>
                    <a:pt x="848" y="134"/>
                  </a:lnTo>
                  <a:cubicBezTo>
                    <a:pt x="860" y="142"/>
                    <a:pt x="874" y="146"/>
                    <a:pt x="889" y="146"/>
                  </a:cubicBezTo>
                  <a:cubicBezTo>
                    <a:pt x="929" y="146"/>
                    <a:pt x="962" y="114"/>
                    <a:pt x="962" y="73"/>
                  </a:cubicBezTo>
                  <a:cubicBezTo>
                    <a:pt x="962" y="33"/>
                    <a:pt x="929" y="0"/>
                    <a:pt x="889" y="0"/>
                  </a:cubicBezTo>
                  <a:close/>
                </a:path>
              </a:pathLst>
            </a:custGeom>
            <a:grp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3536" name="Google Shape;3536;p43"/>
          <p:cNvGrpSpPr/>
          <p:nvPr/>
        </p:nvGrpSpPr>
        <p:grpSpPr>
          <a:xfrm>
            <a:off x="1808289" y="3148223"/>
            <a:ext cx="498100" cy="499615"/>
            <a:chOff x="5421452" y="1398473"/>
            <a:chExt cx="498100" cy="499615"/>
          </a:xfrm>
          <a:solidFill>
            <a:schemeClr val="tx2">
              <a:lumMod val="75000"/>
            </a:schemeClr>
          </a:solidFill>
        </p:grpSpPr>
        <p:sp>
          <p:nvSpPr>
            <p:cNvPr id="3537" name="Google Shape;3537;p43"/>
            <p:cNvSpPr/>
            <p:nvPr/>
          </p:nvSpPr>
          <p:spPr>
            <a:xfrm>
              <a:off x="5421452" y="1398473"/>
              <a:ext cx="16182" cy="107710"/>
            </a:xfrm>
            <a:custGeom>
              <a:avLst/>
              <a:gdLst/>
              <a:ahLst/>
              <a:cxnLst/>
              <a:rect l="l" t="t" r="r" b="b"/>
              <a:pathLst>
                <a:path w="32" h="213" extrusionOk="0">
                  <a:moveTo>
                    <a:pt x="16" y="0"/>
                  </a:moveTo>
                  <a:cubicBezTo>
                    <a:pt x="7" y="0"/>
                    <a:pt x="0" y="8"/>
                    <a:pt x="0" y="17"/>
                  </a:cubicBezTo>
                  <a:lnTo>
                    <a:pt x="0" y="197"/>
                  </a:lnTo>
                  <a:cubicBezTo>
                    <a:pt x="0" y="206"/>
                    <a:pt x="7" y="213"/>
                    <a:pt x="16" y="213"/>
                  </a:cubicBezTo>
                  <a:cubicBezTo>
                    <a:pt x="25" y="213"/>
                    <a:pt x="32" y="206"/>
                    <a:pt x="32" y="197"/>
                  </a:cubicBezTo>
                  <a:lnTo>
                    <a:pt x="32" y="17"/>
                  </a:lnTo>
                  <a:cubicBezTo>
                    <a:pt x="32" y="8"/>
                    <a:pt x="25" y="0"/>
                    <a:pt x="16" y="0"/>
                  </a:cubicBezTo>
                  <a:close/>
                </a:path>
              </a:pathLst>
            </a:custGeom>
            <a:grpFill/>
            <a:ln>
              <a:noFill/>
            </a:ln>
          </p:spPr>
          <p:txBody>
            <a:bodyPr spcFirstLastPara="1" wrap="square" lIns="90000" tIns="31675" rIns="90000" bIns="31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538" name="Google Shape;3538;p43"/>
            <p:cNvSpPr/>
            <p:nvPr/>
          </p:nvSpPr>
          <p:spPr>
            <a:xfrm>
              <a:off x="5421452" y="1522871"/>
              <a:ext cx="498100" cy="375216"/>
            </a:xfrm>
            <a:custGeom>
              <a:avLst/>
              <a:gdLst/>
              <a:ahLst/>
              <a:cxnLst/>
              <a:rect l="l" t="t" r="r" b="b"/>
              <a:pathLst>
                <a:path w="985" h="742" extrusionOk="0">
                  <a:moveTo>
                    <a:pt x="969" y="709"/>
                  </a:moveTo>
                  <a:lnTo>
                    <a:pt x="32" y="709"/>
                  </a:lnTo>
                  <a:lnTo>
                    <a:pt x="32" y="16"/>
                  </a:lnTo>
                  <a:cubicBezTo>
                    <a:pt x="32" y="7"/>
                    <a:pt x="25" y="0"/>
                    <a:pt x="16" y="0"/>
                  </a:cubicBezTo>
                  <a:cubicBezTo>
                    <a:pt x="7" y="0"/>
                    <a:pt x="0" y="7"/>
                    <a:pt x="0" y="16"/>
                  </a:cubicBezTo>
                  <a:lnTo>
                    <a:pt x="0" y="725"/>
                  </a:lnTo>
                  <a:cubicBezTo>
                    <a:pt x="0" y="734"/>
                    <a:pt x="7" y="742"/>
                    <a:pt x="16" y="742"/>
                  </a:cubicBezTo>
                  <a:lnTo>
                    <a:pt x="969" y="742"/>
                  </a:lnTo>
                  <a:cubicBezTo>
                    <a:pt x="978" y="742"/>
                    <a:pt x="985" y="734"/>
                    <a:pt x="985" y="725"/>
                  </a:cubicBezTo>
                  <a:cubicBezTo>
                    <a:pt x="985" y="716"/>
                    <a:pt x="978" y="709"/>
                    <a:pt x="969" y="709"/>
                  </a:cubicBezTo>
                  <a:close/>
                </a:path>
              </a:pathLst>
            </a:custGeom>
            <a:grp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539" name="Google Shape;3539;p43"/>
            <p:cNvSpPr/>
            <p:nvPr/>
          </p:nvSpPr>
          <p:spPr>
            <a:xfrm>
              <a:off x="5760767" y="1498598"/>
              <a:ext cx="89506" cy="295319"/>
            </a:xfrm>
            <a:custGeom>
              <a:avLst/>
              <a:gdLst/>
              <a:ahLst/>
              <a:cxnLst/>
              <a:rect l="l" t="t" r="r" b="b"/>
              <a:pathLst>
                <a:path w="177" h="584" extrusionOk="0">
                  <a:moveTo>
                    <a:pt x="161" y="76"/>
                  </a:moveTo>
                  <a:lnTo>
                    <a:pt x="103" y="76"/>
                  </a:lnTo>
                  <a:lnTo>
                    <a:pt x="103" y="16"/>
                  </a:lnTo>
                  <a:cubicBezTo>
                    <a:pt x="103" y="7"/>
                    <a:pt x="96" y="0"/>
                    <a:pt x="87" y="0"/>
                  </a:cubicBezTo>
                  <a:cubicBezTo>
                    <a:pt x="78" y="0"/>
                    <a:pt x="71" y="7"/>
                    <a:pt x="71" y="16"/>
                  </a:cubicBezTo>
                  <a:lnTo>
                    <a:pt x="71" y="76"/>
                  </a:lnTo>
                  <a:lnTo>
                    <a:pt x="17" y="76"/>
                  </a:lnTo>
                  <a:cubicBezTo>
                    <a:pt x="8" y="76"/>
                    <a:pt x="0" y="83"/>
                    <a:pt x="0" y="92"/>
                  </a:cubicBezTo>
                  <a:lnTo>
                    <a:pt x="0" y="177"/>
                  </a:lnTo>
                  <a:cubicBezTo>
                    <a:pt x="0" y="186"/>
                    <a:pt x="8" y="193"/>
                    <a:pt x="17" y="193"/>
                  </a:cubicBezTo>
                  <a:cubicBezTo>
                    <a:pt x="26" y="193"/>
                    <a:pt x="33" y="186"/>
                    <a:pt x="33" y="177"/>
                  </a:cubicBezTo>
                  <a:lnTo>
                    <a:pt x="33" y="108"/>
                  </a:lnTo>
                  <a:lnTo>
                    <a:pt x="144" y="108"/>
                  </a:lnTo>
                  <a:lnTo>
                    <a:pt x="144" y="354"/>
                  </a:lnTo>
                  <a:lnTo>
                    <a:pt x="33" y="354"/>
                  </a:lnTo>
                  <a:lnTo>
                    <a:pt x="33" y="242"/>
                  </a:lnTo>
                  <a:cubicBezTo>
                    <a:pt x="33" y="233"/>
                    <a:pt x="26" y="226"/>
                    <a:pt x="17" y="226"/>
                  </a:cubicBezTo>
                  <a:cubicBezTo>
                    <a:pt x="8" y="226"/>
                    <a:pt x="0" y="233"/>
                    <a:pt x="0" y="242"/>
                  </a:cubicBezTo>
                  <a:lnTo>
                    <a:pt x="0" y="370"/>
                  </a:lnTo>
                  <a:cubicBezTo>
                    <a:pt x="0" y="379"/>
                    <a:pt x="8" y="386"/>
                    <a:pt x="17" y="386"/>
                  </a:cubicBezTo>
                  <a:lnTo>
                    <a:pt x="71" y="386"/>
                  </a:lnTo>
                  <a:lnTo>
                    <a:pt x="71" y="567"/>
                  </a:lnTo>
                  <a:cubicBezTo>
                    <a:pt x="71" y="576"/>
                    <a:pt x="78" y="584"/>
                    <a:pt x="87" y="584"/>
                  </a:cubicBezTo>
                  <a:cubicBezTo>
                    <a:pt x="96" y="584"/>
                    <a:pt x="103" y="576"/>
                    <a:pt x="103" y="567"/>
                  </a:cubicBezTo>
                  <a:lnTo>
                    <a:pt x="103" y="386"/>
                  </a:lnTo>
                  <a:lnTo>
                    <a:pt x="161" y="386"/>
                  </a:lnTo>
                  <a:cubicBezTo>
                    <a:pt x="170" y="386"/>
                    <a:pt x="177" y="379"/>
                    <a:pt x="177" y="370"/>
                  </a:cubicBezTo>
                  <a:lnTo>
                    <a:pt x="177" y="92"/>
                  </a:lnTo>
                  <a:cubicBezTo>
                    <a:pt x="177" y="83"/>
                    <a:pt x="170" y="76"/>
                    <a:pt x="161" y="76"/>
                  </a:cubicBezTo>
                  <a:close/>
                </a:path>
              </a:pathLst>
            </a:custGeom>
            <a:grp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540" name="Google Shape;3540;p43"/>
            <p:cNvSpPr/>
            <p:nvPr/>
          </p:nvSpPr>
          <p:spPr>
            <a:xfrm>
              <a:off x="5628277" y="1498598"/>
              <a:ext cx="89506" cy="295319"/>
            </a:xfrm>
            <a:custGeom>
              <a:avLst/>
              <a:gdLst/>
              <a:ahLst/>
              <a:cxnLst/>
              <a:rect l="l" t="t" r="r" b="b"/>
              <a:pathLst>
                <a:path w="177" h="584" extrusionOk="0">
                  <a:moveTo>
                    <a:pt x="144" y="484"/>
                  </a:moveTo>
                  <a:lnTo>
                    <a:pt x="33" y="484"/>
                  </a:lnTo>
                  <a:lnTo>
                    <a:pt x="33" y="239"/>
                  </a:lnTo>
                  <a:lnTo>
                    <a:pt x="144" y="239"/>
                  </a:lnTo>
                  <a:lnTo>
                    <a:pt x="144" y="484"/>
                  </a:lnTo>
                  <a:moveTo>
                    <a:pt x="160" y="206"/>
                  </a:moveTo>
                  <a:lnTo>
                    <a:pt x="103" y="206"/>
                  </a:lnTo>
                  <a:lnTo>
                    <a:pt x="103" y="16"/>
                  </a:lnTo>
                  <a:cubicBezTo>
                    <a:pt x="103" y="7"/>
                    <a:pt x="95" y="0"/>
                    <a:pt x="86" y="0"/>
                  </a:cubicBezTo>
                  <a:cubicBezTo>
                    <a:pt x="77" y="0"/>
                    <a:pt x="70" y="7"/>
                    <a:pt x="70" y="16"/>
                  </a:cubicBezTo>
                  <a:lnTo>
                    <a:pt x="70" y="206"/>
                  </a:lnTo>
                  <a:lnTo>
                    <a:pt x="16" y="206"/>
                  </a:lnTo>
                  <a:cubicBezTo>
                    <a:pt x="7" y="206"/>
                    <a:pt x="0" y="213"/>
                    <a:pt x="0" y="222"/>
                  </a:cubicBezTo>
                  <a:lnTo>
                    <a:pt x="0" y="500"/>
                  </a:lnTo>
                  <a:cubicBezTo>
                    <a:pt x="0" y="509"/>
                    <a:pt x="7" y="516"/>
                    <a:pt x="16" y="516"/>
                  </a:cubicBezTo>
                  <a:lnTo>
                    <a:pt x="70" y="516"/>
                  </a:lnTo>
                  <a:lnTo>
                    <a:pt x="70" y="567"/>
                  </a:lnTo>
                  <a:cubicBezTo>
                    <a:pt x="70" y="576"/>
                    <a:pt x="77" y="584"/>
                    <a:pt x="86" y="584"/>
                  </a:cubicBezTo>
                  <a:cubicBezTo>
                    <a:pt x="95" y="584"/>
                    <a:pt x="103" y="576"/>
                    <a:pt x="103" y="567"/>
                  </a:cubicBezTo>
                  <a:lnTo>
                    <a:pt x="103" y="516"/>
                  </a:lnTo>
                  <a:lnTo>
                    <a:pt x="160" y="516"/>
                  </a:lnTo>
                  <a:cubicBezTo>
                    <a:pt x="169" y="516"/>
                    <a:pt x="177" y="509"/>
                    <a:pt x="177" y="500"/>
                  </a:cubicBezTo>
                  <a:lnTo>
                    <a:pt x="177" y="222"/>
                  </a:lnTo>
                  <a:cubicBezTo>
                    <a:pt x="177" y="213"/>
                    <a:pt x="169" y="206"/>
                    <a:pt x="160" y="206"/>
                  </a:cubicBezTo>
                  <a:close/>
                </a:path>
              </a:pathLst>
            </a:custGeom>
            <a:grp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541" name="Google Shape;3541;p43"/>
            <p:cNvSpPr/>
            <p:nvPr/>
          </p:nvSpPr>
          <p:spPr>
            <a:xfrm>
              <a:off x="5495787" y="1498598"/>
              <a:ext cx="89001" cy="295319"/>
            </a:xfrm>
            <a:custGeom>
              <a:avLst/>
              <a:gdLst/>
              <a:ahLst/>
              <a:cxnLst/>
              <a:rect l="l" t="t" r="r" b="b"/>
              <a:pathLst>
                <a:path w="176" h="584" extrusionOk="0">
                  <a:moveTo>
                    <a:pt x="160" y="137"/>
                  </a:moveTo>
                  <a:lnTo>
                    <a:pt x="102" y="137"/>
                  </a:lnTo>
                  <a:lnTo>
                    <a:pt x="102" y="16"/>
                  </a:lnTo>
                  <a:cubicBezTo>
                    <a:pt x="102" y="7"/>
                    <a:pt x="95" y="0"/>
                    <a:pt x="86" y="0"/>
                  </a:cubicBezTo>
                  <a:cubicBezTo>
                    <a:pt x="77" y="0"/>
                    <a:pt x="70" y="7"/>
                    <a:pt x="70" y="16"/>
                  </a:cubicBezTo>
                  <a:lnTo>
                    <a:pt x="70" y="137"/>
                  </a:lnTo>
                  <a:lnTo>
                    <a:pt x="16" y="137"/>
                  </a:lnTo>
                  <a:cubicBezTo>
                    <a:pt x="7" y="137"/>
                    <a:pt x="0" y="144"/>
                    <a:pt x="0" y="153"/>
                  </a:cubicBezTo>
                  <a:lnTo>
                    <a:pt x="0" y="285"/>
                  </a:lnTo>
                  <a:cubicBezTo>
                    <a:pt x="0" y="294"/>
                    <a:pt x="7" y="302"/>
                    <a:pt x="16" y="302"/>
                  </a:cubicBezTo>
                  <a:cubicBezTo>
                    <a:pt x="25" y="302"/>
                    <a:pt x="32" y="294"/>
                    <a:pt x="32" y="285"/>
                  </a:cubicBezTo>
                  <a:lnTo>
                    <a:pt x="32" y="169"/>
                  </a:lnTo>
                  <a:lnTo>
                    <a:pt x="144" y="169"/>
                  </a:lnTo>
                  <a:lnTo>
                    <a:pt x="144" y="414"/>
                  </a:lnTo>
                  <a:lnTo>
                    <a:pt x="32" y="414"/>
                  </a:lnTo>
                  <a:lnTo>
                    <a:pt x="32" y="350"/>
                  </a:lnTo>
                  <a:cubicBezTo>
                    <a:pt x="32" y="341"/>
                    <a:pt x="25" y="334"/>
                    <a:pt x="16" y="334"/>
                  </a:cubicBezTo>
                  <a:cubicBezTo>
                    <a:pt x="7" y="334"/>
                    <a:pt x="0" y="341"/>
                    <a:pt x="0" y="350"/>
                  </a:cubicBezTo>
                  <a:lnTo>
                    <a:pt x="0" y="431"/>
                  </a:lnTo>
                  <a:cubicBezTo>
                    <a:pt x="0" y="440"/>
                    <a:pt x="7" y="447"/>
                    <a:pt x="16" y="447"/>
                  </a:cubicBezTo>
                  <a:lnTo>
                    <a:pt x="70" y="447"/>
                  </a:lnTo>
                  <a:lnTo>
                    <a:pt x="70" y="567"/>
                  </a:lnTo>
                  <a:cubicBezTo>
                    <a:pt x="70" y="576"/>
                    <a:pt x="77" y="584"/>
                    <a:pt x="86" y="584"/>
                  </a:cubicBezTo>
                  <a:cubicBezTo>
                    <a:pt x="95" y="584"/>
                    <a:pt x="102" y="576"/>
                    <a:pt x="102" y="567"/>
                  </a:cubicBezTo>
                  <a:lnTo>
                    <a:pt x="102" y="447"/>
                  </a:lnTo>
                  <a:lnTo>
                    <a:pt x="160" y="447"/>
                  </a:lnTo>
                  <a:cubicBezTo>
                    <a:pt x="169" y="447"/>
                    <a:pt x="176" y="440"/>
                    <a:pt x="176" y="431"/>
                  </a:cubicBezTo>
                  <a:lnTo>
                    <a:pt x="176" y="153"/>
                  </a:lnTo>
                  <a:cubicBezTo>
                    <a:pt x="176" y="144"/>
                    <a:pt x="169" y="137"/>
                    <a:pt x="160" y="137"/>
                  </a:cubicBezTo>
                  <a:close/>
                </a:path>
              </a:pathLst>
            </a:custGeom>
            <a:grp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3542" name="Google Shape;3542;p43"/>
          <p:cNvGrpSpPr/>
          <p:nvPr/>
        </p:nvGrpSpPr>
        <p:grpSpPr>
          <a:xfrm>
            <a:off x="4774538" y="1521792"/>
            <a:ext cx="498605" cy="499109"/>
            <a:chOff x="6133963" y="1381279"/>
            <a:chExt cx="498605" cy="499109"/>
          </a:xfrm>
          <a:solidFill>
            <a:schemeClr val="tx2">
              <a:lumMod val="75000"/>
            </a:schemeClr>
          </a:solidFill>
        </p:grpSpPr>
        <p:sp>
          <p:nvSpPr>
            <p:cNvPr id="3543" name="Google Shape;3543;p43"/>
            <p:cNvSpPr/>
            <p:nvPr/>
          </p:nvSpPr>
          <p:spPr>
            <a:xfrm>
              <a:off x="6133963" y="1381279"/>
              <a:ext cx="16688" cy="107205"/>
            </a:xfrm>
            <a:custGeom>
              <a:avLst/>
              <a:gdLst/>
              <a:ahLst/>
              <a:cxnLst/>
              <a:rect l="l" t="t" r="r" b="b"/>
              <a:pathLst>
                <a:path w="33" h="212" extrusionOk="0">
                  <a:moveTo>
                    <a:pt x="17" y="0"/>
                  </a:moveTo>
                  <a:cubicBezTo>
                    <a:pt x="8" y="0"/>
                    <a:pt x="0" y="7"/>
                    <a:pt x="0" y="16"/>
                  </a:cubicBezTo>
                  <a:lnTo>
                    <a:pt x="0" y="196"/>
                  </a:lnTo>
                  <a:cubicBezTo>
                    <a:pt x="0" y="205"/>
                    <a:pt x="8" y="212"/>
                    <a:pt x="17" y="212"/>
                  </a:cubicBezTo>
                  <a:cubicBezTo>
                    <a:pt x="26" y="212"/>
                    <a:pt x="33" y="205"/>
                    <a:pt x="33" y="196"/>
                  </a:cubicBezTo>
                  <a:lnTo>
                    <a:pt x="33" y="16"/>
                  </a:lnTo>
                  <a:cubicBezTo>
                    <a:pt x="33" y="7"/>
                    <a:pt x="26" y="0"/>
                    <a:pt x="17" y="0"/>
                  </a:cubicBezTo>
                  <a:close/>
                </a:path>
              </a:pathLst>
            </a:custGeom>
            <a:grpFill/>
            <a:ln>
              <a:noFill/>
            </a:ln>
          </p:spPr>
          <p:txBody>
            <a:bodyPr spcFirstLastPara="1" wrap="square" lIns="90000" tIns="31300" rIns="90000" bIns="31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544" name="Google Shape;3544;p43"/>
            <p:cNvSpPr/>
            <p:nvPr/>
          </p:nvSpPr>
          <p:spPr>
            <a:xfrm>
              <a:off x="6133963" y="1465729"/>
              <a:ext cx="498605" cy="414660"/>
            </a:xfrm>
            <a:custGeom>
              <a:avLst/>
              <a:gdLst/>
              <a:ahLst/>
              <a:cxnLst/>
              <a:rect l="l" t="t" r="r" b="b"/>
              <a:pathLst>
                <a:path w="986" h="820" extrusionOk="0">
                  <a:moveTo>
                    <a:pt x="555" y="787"/>
                  </a:moveTo>
                  <a:lnTo>
                    <a:pt x="440" y="787"/>
                  </a:lnTo>
                  <a:lnTo>
                    <a:pt x="440" y="492"/>
                  </a:lnTo>
                  <a:lnTo>
                    <a:pt x="498" y="428"/>
                  </a:lnTo>
                  <a:lnTo>
                    <a:pt x="555" y="492"/>
                  </a:lnTo>
                  <a:lnTo>
                    <a:pt x="555" y="787"/>
                  </a:lnTo>
                  <a:moveTo>
                    <a:pt x="969" y="787"/>
                  </a:moveTo>
                  <a:lnTo>
                    <a:pt x="861" y="787"/>
                  </a:lnTo>
                  <a:lnTo>
                    <a:pt x="861" y="97"/>
                  </a:lnTo>
                  <a:cubicBezTo>
                    <a:pt x="861" y="93"/>
                    <a:pt x="859" y="89"/>
                    <a:pt x="857" y="86"/>
                  </a:cubicBezTo>
                  <a:lnTo>
                    <a:pt x="783" y="5"/>
                  </a:lnTo>
                  <a:cubicBezTo>
                    <a:pt x="780" y="1"/>
                    <a:pt x="775" y="0"/>
                    <a:pt x="771" y="0"/>
                  </a:cubicBezTo>
                  <a:cubicBezTo>
                    <a:pt x="766" y="0"/>
                    <a:pt x="762" y="1"/>
                    <a:pt x="759" y="5"/>
                  </a:cubicBezTo>
                  <a:lnTo>
                    <a:pt x="685" y="86"/>
                  </a:lnTo>
                  <a:cubicBezTo>
                    <a:pt x="682" y="89"/>
                    <a:pt x="681" y="93"/>
                    <a:pt x="681" y="97"/>
                  </a:cubicBezTo>
                  <a:lnTo>
                    <a:pt x="681" y="259"/>
                  </a:lnTo>
                  <a:cubicBezTo>
                    <a:pt x="681" y="268"/>
                    <a:pt x="688" y="275"/>
                    <a:pt x="697" y="275"/>
                  </a:cubicBezTo>
                  <a:cubicBezTo>
                    <a:pt x="706" y="275"/>
                    <a:pt x="713" y="268"/>
                    <a:pt x="713" y="259"/>
                  </a:cubicBezTo>
                  <a:lnTo>
                    <a:pt x="713" y="104"/>
                  </a:lnTo>
                  <a:lnTo>
                    <a:pt x="771" y="40"/>
                  </a:lnTo>
                  <a:lnTo>
                    <a:pt x="828" y="104"/>
                  </a:lnTo>
                  <a:lnTo>
                    <a:pt x="828" y="787"/>
                  </a:lnTo>
                  <a:lnTo>
                    <a:pt x="713" y="787"/>
                  </a:lnTo>
                  <a:lnTo>
                    <a:pt x="713" y="325"/>
                  </a:lnTo>
                  <a:cubicBezTo>
                    <a:pt x="713" y="316"/>
                    <a:pt x="706" y="308"/>
                    <a:pt x="697" y="308"/>
                  </a:cubicBezTo>
                  <a:cubicBezTo>
                    <a:pt x="688" y="308"/>
                    <a:pt x="681" y="316"/>
                    <a:pt x="681" y="325"/>
                  </a:cubicBezTo>
                  <a:lnTo>
                    <a:pt x="681" y="787"/>
                  </a:lnTo>
                  <a:lnTo>
                    <a:pt x="588" y="787"/>
                  </a:lnTo>
                  <a:lnTo>
                    <a:pt x="588" y="486"/>
                  </a:lnTo>
                  <a:cubicBezTo>
                    <a:pt x="588" y="482"/>
                    <a:pt x="586" y="478"/>
                    <a:pt x="584" y="475"/>
                  </a:cubicBezTo>
                  <a:lnTo>
                    <a:pt x="510" y="393"/>
                  </a:lnTo>
                  <a:cubicBezTo>
                    <a:pt x="507" y="390"/>
                    <a:pt x="502" y="388"/>
                    <a:pt x="498" y="388"/>
                  </a:cubicBezTo>
                  <a:cubicBezTo>
                    <a:pt x="493" y="388"/>
                    <a:pt x="489" y="390"/>
                    <a:pt x="486" y="393"/>
                  </a:cubicBezTo>
                  <a:lnTo>
                    <a:pt x="412" y="475"/>
                  </a:lnTo>
                  <a:cubicBezTo>
                    <a:pt x="409" y="478"/>
                    <a:pt x="408" y="482"/>
                    <a:pt x="408" y="486"/>
                  </a:cubicBezTo>
                  <a:lnTo>
                    <a:pt x="408" y="787"/>
                  </a:lnTo>
                  <a:lnTo>
                    <a:pt x="315" y="787"/>
                  </a:lnTo>
                  <a:lnTo>
                    <a:pt x="315" y="327"/>
                  </a:lnTo>
                  <a:cubicBezTo>
                    <a:pt x="315" y="323"/>
                    <a:pt x="313" y="319"/>
                    <a:pt x="311" y="316"/>
                  </a:cubicBezTo>
                  <a:lnTo>
                    <a:pt x="237" y="235"/>
                  </a:lnTo>
                  <a:cubicBezTo>
                    <a:pt x="234" y="231"/>
                    <a:pt x="229" y="229"/>
                    <a:pt x="225" y="229"/>
                  </a:cubicBezTo>
                  <a:cubicBezTo>
                    <a:pt x="220" y="229"/>
                    <a:pt x="216" y="231"/>
                    <a:pt x="213" y="235"/>
                  </a:cubicBezTo>
                  <a:lnTo>
                    <a:pt x="139" y="316"/>
                  </a:lnTo>
                  <a:cubicBezTo>
                    <a:pt x="136" y="319"/>
                    <a:pt x="135" y="323"/>
                    <a:pt x="135" y="327"/>
                  </a:cubicBezTo>
                  <a:lnTo>
                    <a:pt x="135" y="449"/>
                  </a:lnTo>
                  <a:cubicBezTo>
                    <a:pt x="135" y="458"/>
                    <a:pt x="142" y="465"/>
                    <a:pt x="151" y="465"/>
                  </a:cubicBezTo>
                  <a:cubicBezTo>
                    <a:pt x="160" y="465"/>
                    <a:pt x="167" y="458"/>
                    <a:pt x="167" y="449"/>
                  </a:cubicBezTo>
                  <a:lnTo>
                    <a:pt x="167" y="333"/>
                  </a:lnTo>
                  <a:lnTo>
                    <a:pt x="225" y="270"/>
                  </a:lnTo>
                  <a:lnTo>
                    <a:pt x="282" y="333"/>
                  </a:lnTo>
                  <a:lnTo>
                    <a:pt x="282" y="787"/>
                  </a:lnTo>
                  <a:lnTo>
                    <a:pt x="167" y="787"/>
                  </a:lnTo>
                  <a:lnTo>
                    <a:pt x="167" y="514"/>
                  </a:lnTo>
                  <a:cubicBezTo>
                    <a:pt x="167" y="505"/>
                    <a:pt x="160" y="498"/>
                    <a:pt x="151" y="498"/>
                  </a:cubicBezTo>
                  <a:cubicBezTo>
                    <a:pt x="142" y="498"/>
                    <a:pt x="135" y="505"/>
                    <a:pt x="135" y="514"/>
                  </a:cubicBezTo>
                  <a:lnTo>
                    <a:pt x="135" y="787"/>
                  </a:lnTo>
                  <a:lnTo>
                    <a:pt x="33" y="787"/>
                  </a:lnTo>
                  <a:lnTo>
                    <a:pt x="33" y="94"/>
                  </a:lnTo>
                  <a:cubicBezTo>
                    <a:pt x="33" y="85"/>
                    <a:pt x="26" y="78"/>
                    <a:pt x="17" y="78"/>
                  </a:cubicBezTo>
                  <a:cubicBezTo>
                    <a:pt x="8" y="78"/>
                    <a:pt x="0" y="85"/>
                    <a:pt x="0" y="94"/>
                  </a:cubicBezTo>
                  <a:lnTo>
                    <a:pt x="0" y="804"/>
                  </a:lnTo>
                  <a:cubicBezTo>
                    <a:pt x="0" y="813"/>
                    <a:pt x="8" y="820"/>
                    <a:pt x="17" y="820"/>
                  </a:cubicBezTo>
                  <a:lnTo>
                    <a:pt x="151" y="820"/>
                  </a:lnTo>
                  <a:lnTo>
                    <a:pt x="299" y="820"/>
                  </a:lnTo>
                  <a:lnTo>
                    <a:pt x="424" y="820"/>
                  </a:lnTo>
                  <a:lnTo>
                    <a:pt x="572" y="820"/>
                  </a:lnTo>
                  <a:lnTo>
                    <a:pt x="697" y="820"/>
                  </a:lnTo>
                  <a:lnTo>
                    <a:pt x="844" y="820"/>
                  </a:lnTo>
                  <a:lnTo>
                    <a:pt x="969" y="820"/>
                  </a:lnTo>
                  <a:cubicBezTo>
                    <a:pt x="978" y="820"/>
                    <a:pt x="986" y="813"/>
                    <a:pt x="986" y="804"/>
                  </a:cubicBezTo>
                  <a:cubicBezTo>
                    <a:pt x="986" y="795"/>
                    <a:pt x="978" y="787"/>
                    <a:pt x="969" y="787"/>
                  </a:cubicBezTo>
                  <a:close/>
                </a:path>
              </a:pathLst>
            </a:custGeom>
            <a:grp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3545" name="Google Shape;3545;p43"/>
          <p:cNvGrpSpPr/>
          <p:nvPr/>
        </p:nvGrpSpPr>
        <p:grpSpPr>
          <a:xfrm>
            <a:off x="4774806" y="3148218"/>
            <a:ext cx="498100" cy="499615"/>
            <a:chOff x="6811581" y="1369143"/>
            <a:chExt cx="498100" cy="499615"/>
          </a:xfrm>
          <a:solidFill>
            <a:srgbClr val="FFFFFF"/>
          </a:solidFill>
        </p:grpSpPr>
        <p:sp>
          <p:nvSpPr>
            <p:cNvPr id="3546" name="Google Shape;3546;p43"/>
            <p:cNvSpPr/>
            <p:nvPr/>
          </p:nvSpPr>
          <p:spPr>
            <a:xfrm>
              <a:off x="6811581" y="1369143"/>
              <a:ext cx="16688" cy="107710"/>
            </a:xfrm>
            <a:custGeom>
              <a:avLst/>
              <a:gdLst/>
              <a:ahLst/>
              <a:cxnLst/>
              <a:rect l="l" t="t" r="r" b="b"/>
              <a:pathLst>
                <a:path w="33" h="213" extrusionOk="0">
                  <a:moveTo>
                    <a:pt x="17" y="0"/>
                  </a:moveTo>
                  <a:cubicBezTo>
                    <a:pt x="8" y="0"/>
                    <a:pt x="0" y="8"/>
                    <a:pt x="0" y="17"/>
                  </a:cubicBezTo>
                  <a:lnTo>
                    <a:pt x="0" y="197"/>
                  </a:lnTo>
                  <a:cubicBezTo>
                    <a:pt x="0" y="206"/>
                    <a:pt x="8" y="213"/>
                    <a:pt x="17" y="213"/>
                  </a:cubicBezTo>
                  <a:cubicBezTo>
                    <a:pt x="26" y="213"/>
                    <a:pt x="33" y="206"/>
                    <a:pt x="33" y="197"/>
                  </a:cubicBezTo>
                  <a:lnTo>
                    <a:pt x="33" y="17"/>
                  </a:lnTo>
                  <a:cubicBezTo>
                    <a:pt x="33" y="8"/>
                    <a:pt x="26" y="0"/>
                    <a:pt x="17" y="0"/>
                  </a:cubicBezTo>
                  <a:close/>
                </a:path>
              </a:pathLst>
            </a:custGeom>
            <a:grpFill/>
            <a:ln>
              <a:noFill/>
            </a:ln>
          </p:spPr>
          <p:txBody>
            <a:bodyPr spcFirstLastPara="1" wrap="square" lIns="90000" tIns="31675" rIns="90000" bIns="31675" anchor="ctr" anchorCtr="1">
              <a:noAutofit/>
            </a:bodyPr>
            <a:lstStyle/>
            <a:p>
              <a:pPr marL="0" marR="0" lvl="0" indent="0" algn="l" rtl="0">
                <a:spcBef>
                  <a:spcPts val="0"/>
                </a:spcBef>
                <a:spcAft>
                  <a:spcPts val="0"/>
                </a:spcAft>
                <a:buNone/>
              </a:pPr>
              <a:endParaRPr sz="1800" b="0" strike="noStrike">
                <a:solidFill>
                  <a:schemeClr val="accent1">
                    <a:lumMod val="75000"/>
                  </a:schemeClr>
                </a:solidFill>
                <a:latin typeface="Arial"/>
                <a:ea typeface="Arial"/>
                <a:cs typeface="Arial"/>
                <a:sym typeface="Arial"/>
              </a:endParaRPr>
            </a:p>
          </p:txBody>
        </p:sp>
        <p:sp>
          <p:nvSpPr>
            <p:cNvPr id="3547" name="Google Shape;3547;p43"/>
            <p:cNvSpPr/>
            <p:nvPr/>
          </p:nvSpPr>
          <p:spPr>
            <a:xfrm>
              <a:off x="6811581" y="1478876"/>
              <a:ext cx="498100" cy="389881"/>
            </a:xfrm>
            <a:custGeom>
              <a:avLst/>
              <a:gdLst/>
              <a:ahLst/>
              <a:cxnLst/>
              <a:rect l="l" t="t" r="r" b="b"/>
              <a:pathLst>
                <a:path w="985" h="771" extrusionOk="0">
                  <a:moveTo>
                    <a:pt x="553" y="738"/>
                  </a:moveTo>
                  <a:lnTo>
                    <a:pt x="442" y="738"/>
                  </a:lnTo>
                  <a:lnTo>
                    <a:pt x="442" y="195"/>
                  </a:lnTo>
                  <a:lnTo>
                    <a:pt x="553" y="195"/>
                  </a:lnTo>
                  <a:lnTo>
                    <a:pt x="553" y="738"/>
                  </a:lnTo>
                  <a:moveTo>
                    <a:pt x="969" y="738"/>
                  </a:moveTo>
                  <a:lnTo>
                    <a:pt x="848" y="738"/>
                  </a:lnTo>
                  <a:lnTo>
                    <a:pt x="848" y="17"/>
                  </a:lnTo>
                  <a:cubicBezTo>
                    <a:pt x="848" y="8"/>
                    <a:pt x="841" y="0"/>
                    <a:pt x="832" y="0"/>
                  </a:cubicBezTo>
                  <a:lnTo>
                    <a:pt x="688" y="0"/>
                  </a:lnTo>
                  <a:cubicBezTo>
                    <a:pt x="679" y="0"/>
                    <a:pt x="672" y="8"/>
                    <a:pt x="672" y="17"/>
                  </a:cubicBezTo>
                  <a:lnTo>
                    <a:pt x="672" y="201"/>
                  </a:lnTo>
                  <a:cubicBezTo>
                    <a:pt x="672" y="210"/>
                    <a:pt x="679" y="217"/>
                    <a:pt x="688" y="217"/>
                  </a:cubicBezTo>
                  <a:cubicBezTo>
                    <a:pt x="697" y="217"/>
                    <a:pt x="704" y="210"/>
                    <a:pt x="704" y="201"/>
                  </a:cubicBezTo>
                  <a:lnTo>
                    <a:pt x="704" y="33"/>
                  </a:lnTo>
                  <a:lnTo>
                    <a:pt x="816" y="33"/>
                  </a:lnTo>
                  <a:lnTo>
                    <a:pt x="816" y="738"/>
                  </a:lnTo>
                  <a:lnTo>
                    <a:pt x="704" y="738"/>
                  </a:lnTo>
                  <a:lnTo>
                    <a:pt x="704" y="266"/>
                  </a:lnTo>
                  <a:cubicBezTo>
                    <a:pt x="704" y="257"/>
                    <a:pt x="697" y="250"/>
                    <a:pt x="688" y="250"/>
                  </a:cubicBezTo>
                  <a:cubicBezTo>
                    <a:pt x="679" y="250"/>
                    <a:pt x="672" y="257"/>
                    <a:pt x="672" y="266"/>
                  </a:cubicBezTo>
                  <a:lnTo>
                    <a:pt x="672" y="738"/>
                  </a:lnTo>
                  <a:lnTo>
                    <a:pt x="586" y="738"/>
                  </a:lnTo>
                  <a:lnTo>
                    <a:pt x="586" y="179"/>
                  </a:lnTo>
                  <a:cubicBezTo>
                    <a:pt x="586" y="170"/>
                    <a:pt x="579" y="162"/>
                    <a:pt x="570" y="162"/>
                  </a:cubicBezTo>
                  <a:lnTo>
                    <a:pt x="426" y="162"/>
                  </a:lnTo>
                  <a:cubicBezTo>
                    <a:pt x="417" y="162"/>
                    <a:pt x="409" y="170"/>
                    <a:pt x="409" y="179"/>
                  </a:cubicBezTo>
                  <a:lnTo>
                    <a:pt x="409" y="738"/>
                  </a:lnTo>
                  <a:lnTo>
                    <a:pt x="324" y="738"/>
                  </a:lnTo>
                  <a:lnTo>
                    <a:pt x="324" y="358"/>
                  </a:lnTo>
                  <a:cubicBezTo>
                    <a:pt x="324" y="349"/>
                    <a:pt x="316" y="342"/>
                    <a:pt x="307" y="342"/>
                  </a:cubicBezTo>
                  <a:lnTo>
                    <a:pt x="163" y="342"/>
                  </a:lnTo>
                  <a:cubicBezTo>
                    <a:pt x="154" y="342"/>
                    <a:pt x="147" y="349"/>
                    <a:pt x="147" y="358"/>
                  </a:cubicBezTo>
                  <a:lnTo>
                    <a:pt x="147" y="570"/>
                  </a:lnTo>
                  <a:cubicBezTo>
                    <a:pt x="147" y="579"/>
                    <a:pt x="154" y="586"/>
                    <a:pt x="163" y="586"/>
                  </a:cubicBezTo>
                  <a:cubicBezTo>
                    <a:pt x="172" y="586"/>
                    <a:pt x="180" y="579"/>
                    <a:pt x="180" y="570"/>
                  </a:cubicBezTo>
                  <a:lnTo>
                    <a:pt x="180" y="375"/>
                  </a:lnTo>
                  <a:lnTo>
                    <a:pt x="291" y="375"/>
                  </a:lnTo>
                  <a:lnTo>
                    <a:pt x="291" y="738"/>
                  </a:lnTo>
                  <a:lnTo>
                    <a:pt x="180" y="738"/>
                  </a:lnTo>
                  <a:lnTo>
                    <a:pt x="180" y="635"/>
                  </a:lnTo>
                  <a:cubicBezTo>
                    <a:pt x="180" y="626"/>
                    <a:pt x="172" y="619"/>
                    <a:pt x="163" y="619"/>
                  </a:cubicBezTo>
                  <a:cubicBezTo>
                    <a:pt x="154" y="619"/>
                    <a:pt x="147" y="626"/>
                    <a:pt x="147" y="635"/>
                  </a:cubicBezTo>
                  <a:lnTo>
                    <a:pt x="147" y="738"/>
                  </a:lnTo>
                  <a:lnTo>
                    <a:pt x="33" y="738"/>
                  </a:lnTo>
                  <a:lnTo>
                    <a:pt x="33" y="45"/>
                  </a:lnTo>
                  <a:cubicBezTo>
                    <a:pt x="33" y="36"/>
                    <a:pt x="26" y="29"/>
                    <a:pt x="17" y="29"/>
                  </a:cubicBezTo>
                  <a:cubicBezTo>
                    <a:pt x="8" y="29"/>
                    <a:pt x="0" y="36"/>
                    <a:pt x="0" y="45"/>
                  </a:cubicBezTo>
                  <a:lnTo>
                    <a:pt x="0" y="755"/>
                  </a:lnTo>
                  <a:cubicBezTo>
                    <a:pt x="0" y="763"/>
                    <a:pt x="8" y="771"/>
                    <a:pt x="17" y="771"/>
                  </a:cubicBezTo>
                  <a:lnTo>
                    <a:pt x="163" y="771"/>
                  </a:lnTo>
                  <a:lnTo>
                    <a:pt x="307" y="771"/>
                  </a:lnTo>
                  <a:lnTo>
                    <a:pt x="426" y="771"/>
                  </a:lnTo>
                  <a:lnTo>
                    <a:pt x="570" y="771"/>
                  </a:lnTo>
                  <a:lnTo>
                    <a:pt x="688" y="771"/>
                  </a:lnTo>
                  <a:lnTo>
                    <a:pt x="832" y="771"/>
                  </a:lnTo>
                  <a:lnTo>
                    <a:pt x="969" y="771"/>
                  </a:lnTo>
                  <a:cubicBezTo>
                    <a:pt x="978" y="771"/>
                    <a:pt x="985" y="763"/>
                    <a:pt x="985" y="755"/>
                  </a:cubicBezTo>
                  <a:cubicBezTo>
                    <a:pt x="985" y="746"/>
                    <a:pt x="978" y="738"/>
                    <a:pt x="969" y="738"/>
                  </a:cubicBezTo>
                  <a:close/>
                </a:path>
              </a:pathLst>
            </a:custGeom>
            <a:grp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chemeClr val="accent1">
                    <a:lumMod val="75000"/>
                  </a:schemeClr>
                </a:solidFill>
                <a:latin typeface="Arial"/>
                <a:ea typeface="Arial"/>
                <a:cs typeface="Arial"/>
                <a:sym typeface="Arial"/>
              </a:endParaRPr>
            </a:p>
          </p:txBody>
        </p:sp>
      </p:grpSp>
      <p:sp>
        <p:nvSpPr>
          <p:cNvPr id="2" name="Google Shape;3522;p43">
            <a:extLst>
              <a:ext uri="{FF2B5EF4-FFF2-40B4-BE49-F238E27FC236}">
                <a16:creationId xmlns:a16="http://schemas.microsoft.com/office/drawing/2014/main" id="{1D16ED13-26EA-F71F-3BA4-0836A8FD4581}"/>
              </a:ext>
            </a:extLst>
          </p:cNvPr>
          <p:cNvSpPr txBox="1">
            <a:spLocks/>
          </p:cNvSpPr>
          <p:nvPr/>
        </p:nvSpPr>
        <p:spPr>
          <a:xfrm>
            <a:off x="2426414" y="1337321"/>
            <a:ext cx="808369" cy="3495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r>
              <a:rPr lang="en" sz="1000" dirty="0">
                <a:solidFill>
                  <a:schemeClr val="tx2">
                    <a:lumMod val="75000"/>
                  </a:schemeClr>
                </a:solidFill>
              </a:rPr>
              <a:t>2019</a:t>
            </a:r>
            <a:endParaRPr lang="en" sz="1050" dirty="0">
              <a:solidFill>
                <a:schemeClr val="tx2">
                  <a:lumMod val="75000"/>
                </a:schemeClr>
              </a:solidFill>
            </a:endParaRPr>
          </a:p>
        </p:txBody>
      </p:sp>
      <p:sp>
        <p:nvSpPr>
          <p:cNvPr id="3" name="Google Shape;3522;p43">
            <a:extLst>
              <a:ext uri="{FF2B5EF4-FFF2-40B4-BE49-F238E27FC236}">
                <a16:creationId xmlns:a16="http://schemas.microsoft.com/office/drawing/2014/main" id="{DF5EDB9B-6ADA-6480-9372-2A10771C8F11}"/>
              </a:ext>
            </a:extLst>
          </p:cNvPr>
          <p:cNvSpPr txBox="1">
            <a:spLocks/>
          </p:cNvSpPr>
          <p:nvPr/>
        </p:nvSpPr>
        <p:spPr>
          <a:xfrm>
            <a:off x="2419468" y="2990649"/>
            <a:ext cx="808369" cy="3495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r>
              <a:rPr lang="en" sz="1000" dirty="0">
                <a:solidFill>
                  <a:schemeClr val="tx2">
                    <a:lumMod val="75000"/>
                  </a:schemeClr>
                </a:solidFill>
              </a:rPr>
              <a:t>2021</a:t>
            </a:r>
            <a:endParaRPr lang="en" sz="1050" dirty="0">
              <a:solidFill>
                <a:schemeClr val="tx2">
                  <a:lumMod val="75000"/>
                </a:schemeClr>
              </a:solidFill>
            </a:endParaRPr>
          </a:p>
        </p:txBody>
      </p:sp>
      <p:sp>
        <p:nvSpPr>
          <p:cNvPr id="4" name="Google Shape;3522;p43">
            <a:extLst>
              <a:ext uri="{FF2B5EF4-FFF2-40B4-BE49-F238E27FC236}">
                <a16:creationId xmlns:a16="http://schemas.microsoft.com/office/drawing/2014/main" id="{2B13C81D-6EC3-1A23-4AE5-2E400140F002}"/>
              </a:ext>
            </a:extLst>
          </p:cNvPr>
          <p:cNvSpPr txBox="1">
            <a:spLocks/>
          </p:cNvSpPr>
          <p:nvPr/>
        </p:nvSpPr>
        <p:spPr>
          <a:xfrm>
            <a:off x="5354016" y="1337321"/>
            <a:ext cx="808369" cy="3495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r>
              <a:rPr lang="en" sz="1000" dirty="0">
                <a:solidFill>
                  <a:schemeClr val="tx2">
                    <a:lumMod val="75000"/>
                  </a:schemeClr>
                </a:solidFill>
              </a:rPr>
              <a:t>2022</a:t>
            </a:r>
            <a:endParaRPr lang="en" sz="1050" dirty="0">
              <a:solidFill>
                <a:schemeClr val="tx2">
                  <a:lumMod val="75000"/>
                </a:schemeClr>
              </a:solidFill>
            </a:endParaRPr>
          </a:p>
        </p:txBody>
      </p:sp>
      <p:sp>
        <p:nvSpPr>
          <p:cNvPr id="5" name="Google Shape;3522;p43">
            <a:extLst>
              <a:ext uri="{FF2B5EF4-FFF2-40B4-BE49-F238E27FC236}">
                <a16:creationId xmlns:a16="http://schemas.microsoft.com/office/drawing/2014/main" id="{009CAE24-20BD-A8F5-FD3E-FDAE825626DD}"/>
              </a:ext>
            </a:extLst>
          </p:cNvPr>
          <p:cNvSpPr txBox="1">
            <a:spLocks/>
          </p:cNvSpPr>
          <p:nvPr/>
        </p:nvSpPr>
        <p:spPr>
          <a:xfrm>
            <a:off x="5353781" y="2973430"/>
            <a:ext cx="808369" cy="3495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r>
              <a:rPr lang="en" sz="1000" dirty="0">
                <a:solidFill>
                  <a:srgbClr val="FFFFFF"/>
                </a:solidFill>
              </a:rPr>
              <a:t>2024</a:t>
            </a:r>
            <a:endParaRPr lang="en" sz="1050" dirty="0">
              <a:solidFill>
                <a:srgbClr val="FFFFFF"/>
              </a:solidFill>
            </a:endParaRPr>
          </a:p>
        </p:txBody>
      </p:sp>
      <p:sp>
        <p:nvSpPr>
          <p:cNvPr id="6" name="Google Shape;3523;p43">
            <a:extLst>
              <a:ext uri="{FF2B5EF4-FFF2-40B4-BE49-F238E27FC236}">
                <a16:creationId xmlns:a16="http://schemas.microsoft.com/office/drawing/2014/main" id="{6E50EC34-DF03-EA72-2282-95815D986402}"/>
              </a:ext>
            </a:extLst>
          </p:cNvPr>
          <p:cNvSpPr txBox="1">
            <a:spLocks/>
          </p:cNvSpPr>
          <p:nvPr/>
        </p:nvSpPr>
        <p:spPr>
          <a:xfrm>
            <a:off x="2338535" y="224932"/>
            <a:ext cx="4105502" cy="66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1200" dirty="0"/>
              <a:t>recover identifier names in decompiled code</a:t>
            </a:r>
            <a:endParaRPr lang="en-CH" sz="1200" dirty="0"/>
          </a:p>
        </p:txBody>
      </p:sp>
      <p:sp>
        <p:nvSpPr>
          <p:cNvPr id="7" name="Google Shape;3523;p43">
            <a:extLst>
              <a:ext uri="{FF2B5EF4-FFF2-40B4-BE49-F238E27FC236}">
                <a16:creationId xmlns:a16="http://schemas.microsoft.com/office/drawing/2014/main" id="{6A0A959A-275F-2FBF-FA3A-663B02A87393}"/>
              </a:ext>
            </a:extLst>
          </p:cNvPr>
          <p:cNvSpPr txBox="1">
            <a:spLocks/>
          </p:cNvSpPr>
          <p:nvPr/>
        </p:nvSpPr>
        <p:spPr>
          <a:xfrm>
            <a:off x="1636176" y="4238706"/>
            <a:ext cx="2388844" cy="66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b="1" dirty="0">
                <a:solidFill>
                  <a:srgbClr val="C00000"/>
                </a:solidFill>
              </a:rPr>
              <a:t>*p</a:t>
            </a:r>
            <a:r>
              <a:rPr lang="en-CH" b="1" dirty="0">
                <a:solidFill>
                  <a:srgbClr val="C00000"/>
                </a:solidFill>
              </a:rPr>
              <a:t>oorly maintained code</a:t>
            </a:r>
            <a:endParaRPr lang="en-US" b="1" dirty="0">
              <a:solidFill>
                <a:srgbClr val="C00000"/>
              </a:solidFill>
            </a:endParaRPr>
          </a:p>
          <a:p>
            <a:pPr marL="0" indent="0" algn="ctr"/>
            <a:r>
              <a:rPr lang="en-US" b="1" dirty="0">
                <a:solidFill>
                  <a:srgbClr val="C00000"/>
                </a:solidFill>
              </a:rPr>
              <a:t>b</a:t>
            </a:r>
            <a:r>
              <a:rPr lang="en-CH" b="1" dirty="0">
                <a:solidFill>
                  <a:srgbClr val="C00000"/>
                </a:solidFill>
              </a:rPr>
              <a:t>iased evaluations</a:t>
            </a:r>
          </a:p>
        </p:txBody>
      </p:sp>
      <p:sp>
        <p:nvSpPr>
          <p:cNvPr id="8" name="Rectangle 7">
            <a:extLst>
              <a:ext uri="{FF2B5EF4-FFF2-40B4-BE49-F238E27FC236}">
                <a16:creationId xmlns:a16="http://schemas.microsoft.com/office/drawing/2014/main" id="{81D86126-34A4-8282-5C31-644405028406}"/>
              </a:ext>
            </a:extLst>
          </p:cNvPr>
          <p:cNvSpPr/>
          <p:nvPr/>
        </p:nvSpPr>
        <p:spPr>
          <a:xfrm>
            <a:off x="4623515" y="2859110"/>
            <a:ext cx="2318198" cy="1223493"/>
          </a:xfrm>
          <a:prstGeom prst="rect">
            <a:avLst/>
          </a:prstGeom>
          <a:noFill/>
          <a:ln w="952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accent1">
                  <a:lumMod val="75000"/>
                </a:schemeClr>
              </a:solidFill>
            </a:endParaRPr>
          </a:p>
        </p:txBody>
      </p:sp>
      <p:sp>
        <p:nvSpPr>
          <p:cNvPr id="11" name="Google Shape;3523;p43">
            <a:extLst>
              <a:ext uri="{FF2B5EF4-FFF2-40B4-BE49-F238E27FC236}">
                <a16:creationId xmlns:a16="http://schemas.microsoft.com/office/drawing/2014/main" id="{B3BD1989-E629-E97F-83A6-F914C99BCE15}"/>
              </a:ext>
            </a:extLst>
          </p:cNvPr>
          <p:cNvSpPr txBox="1">
            <a:spLocks/>
          </p:cNvSpPr>
          <p:nvPr/>
        </p:nvSpPr>
        <p:spPr>
          <a:xfrm>
            <a:off x="4623514" y="2514912"/>
            <a:ext cx="2318199" cy="66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1100" dirty="0">
                <a:solidFill>
                  <a:srgbClr val="FFFFFF"/>
                </a:solidFill>
              </a:rPr>
              <a:t>Baseline implementation</a:t>
            </a:r>
            <a:endParaRPr lang="en-CH" sz="1100" dirty="0">
              <a:solidFill>
                <a:srgbClr val="FFFFFF"/>
              </a:solidFill>
            </a:endParaRPr>
          </a:p>
        </p:txBody>
      </p:sp>
      <p:sp>
        <p:nvSpPr>
          <p:cNvPr id="9" name="Google Shape;3506;p42">
            <a:extLst>
              <a:ext uri="{FF2B5EF4-FFF2-40B4-BE49-F238E27FC236}">
                <a16:creationId xmlns:a16="http://schemas.microsoft.com/office/drawing/2014/main" id="{DFB057E1-DFB2-F439-09AD-7FC52B84B2C4}"/>
              </a:ext>
            </a:extLst>
          </p:cNvPr>
          <p:cNvSpPr txBox="1">
            <a:spLocks/>
          </p:cNvSpPr>
          <p:nvPr/>
        </p:nvSpPr>
        <p:spPr>
          <a:xfrm>
            <a:off x="8586438" y="4812866"/>
            <a:ext cx="557561" cy="3306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r"/>
            <a:r>
              <a:rPr lang="en-US" sz="1000"/>
              <a:t>19</a:t>
            </a:r>
            <a:endParaRPr lang="en-US" sz="1000" dirty="0"/>
          </a:p>
        </p:txBody>
      </p:sp>
    </p:spTree>
    <p:extLst>
      <p:ext uri="{BB962C8B-B14F-4D97-AF65-F5344CB8AC3E}">
        <p14:creationId xmlns:p14="http://schemas.microsoft.com/office/powerpoint/2010/main" val="2926995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109">
            <a:extLst>
              <a:ext uri="{FF2B5EF4-FFF2-40B4-BE49-F238E27FC236}">
                <a16:creationId xmlns:a16="http://schemas.microsoft.com/office/drawing/2014/main" id="{90BCB4EC-C6FC-6B33-6EF7-EF0C38B9EB81}"/>
              </a:ext>
            </a:extLst>
          </p:cNvPr>
          <p:cNvPicPr>
            <a:picLocks noChangeAspect="1"/>
          </p:cNvPicPr>
          <p:nvPr/>
        </p:nvPicPr>
        <p:blipFill rotWithShape="1">
          <a:blip r:embed="rId2">
            <a:alphaModFix amt="35000"/>
          </a:blip>
          <a:srcRect l="33076" t="24750" r="33075" b="24264"/>
          <a:stretch/>
        </p:blipFill>
        <p:spPr>
          <a:xfrm>
            <a:off x="-2313773" y="-1529299"/>
            <a:ext cx="6399316" cy="6413292"/>
          </a:xfrm>
          <a:prstGeom prst="rect">
            <a:avLst/>
          </a:prstGeom>
        </p:spPr>
      </p:pic>
      <p:grpSp>
        <p:nvGrpSpPr>
          <p:cNvPr id="111" name="Group 110">
            <a:extLst>
              <a:ext uri="{FF2B5EF4-FFF2-40B4-BE49-F238E27FC236}">
                <a16:creationId xmlns:a16="http://schemas.microsoft.com/office/drawing/2014/main" id="{FA664B94-4E0F-A74D-7C2E-BC42E234547A}"/>
              </a:ext>
            </a:extLst>
          </p:cNvPr>
          <p:cNvGrpSpPr/>
          <p:nvPr/>
        </p:nvGrpSpPr>
        <p:grpSpPr>
          <a:xfrm>
            <a:off x="4654311" y="513733"/>
            <a:ext cx="3875882" cy="4232412"/>
            <a:chOff x="2634059" y="512033"/>
            <a:chExt cx="3875882" cy="4232412"/>
          </a:xfrm>
        </p:grpSpPr>
        <p:grpSp>
          <p:nvGrpSpPr>
            <p:cNvPr id="103" name="Group 102">
              <a:extLst>
                <a:ext uri="{FF2B5EF4-FFF2-40B4-BE49-F238E27FC236}">
                  <a16:creationId xmlns:a16="http://schemas.microsoft.com/office/drawing/2014/main" id="{61D20EFC-B118-BDA6-3C76-0267D62218BA}"/>
                </a:ext>
              </a:extLst>
            </p:cNvPr>
            <p:cNvGrpSpPr/>
            <p:nvPr/>
          </p:nvGrpSpPr>
          <p:grpSpPr>
            <a:xfrm>
              <a:off x="2634059" y="512033"/>
              <a:ext cx="3875882" cy="4119434"/>
              <a:chOff x="2194560" y="488703"/>
              <a:chExt cx="3875882" cy="4119434"/>
            </a:xfrm>
          </p:grpSpPr>
          <p:pic>
            <p:nvPicPr>
              <p:cNvPr id="2" name="Picture 1">
                <a:extLst>
                  <a:ext uri="{FF2B5EF4-FFF2-40B4-BE49-F238E27FC236}">
                    <a16:creationId xmlns:a16="http://schemas.microsoft.com/office/drawing/2014/main" id="{F62EEB9F-3F00-D799-33D1-75FBCE7F2668}"/>
                  </a:ext>
                </a:extLst>
              </p:cNvPr>
              <p:cNvPicPr>
                <a:picLocks noChangeAspect="1"/>
              </p:cNvPicPr>
              <p:nvPr/>
            </p:nvPicPr>
            <p:blipFill>
              <a:blip r:embed="rId3"/>
              <a:stretch>
                <a:fillRect/>
              </a:stretch>
            </p:blipFill>
            <p:spPr>
              <a:xfrm>
                <a:off x="2194560" y="488703"/>
                <a:ext cx="336488" cy="336488"/>
              </a:xfrm>
              <a:prstGeom prst="rect">
                <a:avLst/>
              </a:prstGeom>
            </p:spPr>
          </p:pic>
          <p:pic>
            <p:nvPicPr>
              <p:cNvPr id="3" name="Picture 2">
                <a:extLst>
                  <a:ext uri="{FF2B5EF4-FFF2-40B4-BE49-F238E27FC236}">
                    <a16:creationId xmlns:a16="http://schemas.microsoft.com/office/drawing/2014/main" id="{DDCCC8A0-B698-6401-DB09-2FD52464F519}"/>
                  </a:ext>
                </a:extLst>
              </p:cNvPr>
              <p:cNvPicPr>
                <a:picLocks noChangeAspect="1"/>
              </p:cNvPicPr>
              <p:nvPr/>
            </p:nvPicPr>
            <p:blipFill>
              <a:blip r:embed="rId3"/>
              <a:stretch>
                <a:fillRect/>
              </a:stretch>
            </p:blipFill>
            <p:spPr>
              <a:xfrm>
                <a:off x="2587826" y="488703"/>
                <a:ext cx="336488" cy="336488"/>
              </a:xfrm>
              <a:prstGeom prst="rect">
                <a:avLst/>
              </a:prstGeom>
            </p:spPr>
          </p:pic>
          <p:pic>
            <p:nvPicPr>
              <p:cNvPr id="4" name="Picture 3">
                <a:extLst>
                  <a:ext uri="{FF2B5EF4-FFF2-40B4-BE49-F238E27FC236}">
                    <a16:creationId xmlns:a16="http://schemas.microsoft.com/office/drawing/2014/main" id="{2C4323E5-B7C6-5427-B3A5-6988DA209269}"/>
                  </a:ext>
                </a:extLst>
              </p:cNvPr>
              <p:cNvPicPr>
                <a:picLocks noChangeAspect="1"/>
              </p:cNvPicPr>
              <p:nvPr/>
            </p:nvPicPr>
            <p:blipFill>
              <a:blip r:embed="rId3"/>
              <a:stretch>
                <a:fillRect/>
              </a:stretch>
            </p:blipFill>
            <p:spPr>
              <a:xfrm>
                <a:off x="2981092" y="488703"/>
                <a:ext cx="336488" cy="336488"/>
              </a:xfrm>
              <a:prstGeom prst="rect">
                <a:avLst/>
              </a:prstGeom>
            </p:spPr>
          </p:pic>
          <p:pic>
            <p:nvPicPr>
              <p:cNvPr id="5" name="Picture 4">
                <a:extLst>
                  <a:ext uri="{FF2B5EF4-FFF2-40B4-BE49-F238E27FC236}">
                    <a16:creationId xmlns:a16="http://schemas.microsoft.com/office/drawing/2014/main" id="{D326BD44-2BD8-6F2C-C1E9-A6DBF59B4233}"/>
                  </a:ext>
                </a:extLst>
              </p:cNvPr>
              <p:cNvPicPr>
                <a:picLocks noChangeAspect="1"/>
              </p:cNvPicPr>
              <p:nvPr/>
            </p:nvPicPr>
            <p:blipFill>
              <a:blip r:embed="rId3"/>
              <a:stretch>
                <a:fillRect/>
              </a:stretch>
            </p:blipFill>
            <p:spPr>
              <a:xfrm>
                <a:off x="3374358" y="488703"/>
                <a:ext cx="336488" cy="336488"/>
              </a:xfrm>
              <a:prstGeom prst="rect">
                <a:avLst/>
              </a:prstGeom>
            </p:spPr>
          </p:pic>
          <p:pic>
            <p:nvPicPr>
              <p:cNvPr id="6" name="Picture 5">
                <a:extLst>
                  <a:ext uri="{FF2B5EF4-FFF2-40B4-BE49-F238E27FC236}">
                    <a16:creationId xmlns:a16="http://schemas.microsoft.com/office/drawing/2014/main" id="{9FEE3DAE-F205-8AF4-70F0-448B69B7F480}"/>
                  </a:ext>
                </a:extLst>
              </p:cNvPr>
              <p:cNvPicPr>
                <a:picLocks noChangeAspect="1"/>
              </p:cNvPicPr>
              <p:nvPr/>
            </p:nvPicPr>
            <p:blipFill>
              <a:blip r:embed="rId3"/>
              <a:stretch>
                <a:fillRect/>
              </a:stretch>
            </p:blipFill>
            <p:spPr>
              <a:xfrm>
                <a:off x="3767624" y="488703"/>
                <a:ext cx="336488" cy="336488"/>
              </a:xfrm>
              <a:prstGeom prst="rect">
                <a:avLst/>
              </a:prstGeom>
            </p:spPr>
          </p:pic>
          <p:pic>
            <p:nvPicPr>
              <p:cNvPr id="7" name="Picture 6">
                <a:extLst>
                  <a:ext uri="{FF2B5EF4-FFF2-40B4-BE49-F238E27FC236}">
                    <a16:creationId xmlns:a16="http://schemas.microsoft.com/office/drawing/2014/main" id="{0CB5881F-440A-6561-69CC-E012D71B53B1}"/>
                  </a:ext>
                </a:extLst>
              </p:cNvPr>
              <p:cNvPicPr>
                <a:picLocks noChangeAspect="1"/>
              </p:cNvPicPr>
              <p:nvPr/>
            </p:nvPicPr>
            <p:blipFill>
              <a:blip r:embed="rId3"/>
              <a:stretch>
                <a:fillRect/>
              </a:stretch>
            </p:blipFill>
            <p:spPr>
              <a:xfrm>
                <a:off x="4160890" y="488703"/>
                <a:ext cx="336488" cy="336488"/>
              </a:xfrm>
              <a:prstGeom prst="rect">
                <a:avLst/>
              </a:prstGeom>
            </p:spPr>
          </p:pic>
          <p:pic>
            <p:nvPicPr>
              <p:cNvPr id="8" name="Picture 7">
                <a:extLst>
                  <a:ext uri="{FF2B5EF4-FFF2-40B4-BE49-F238E27FC236}">
                    <a16:creationId xmlns:a16="http://schemas.microsoft.com/office/drawing/2014/main" id="{26EE1CE4-8142-0B5A-B154-369806BA757F}"/>
                  </a:ext>
                </a:extLst>
              </p:cNvPr>
              <p:cNvPicPr>
                <a:picLocks noChangeAspect="1"/>
              </p:cNvPicPr>
              <p:nvPr/>
            </p:nvPicPr>
            <p:blipFill>
              <a:blip r:embed="rId3"/>
              <a:stretch>
                <a:fillRect/>
              </a:stretch>
            </p:blipFill>
            <p:spPr>
              <a:xfrm>
                <a:off x="4554156" y="488703"/>
                <a:ext cx="336488" cy="336488"/>
              </a:xfrm>
              <a:prstGeom prst="rect">
                <a:avLst/>
              </a:prstGeom>
            </p:spPr>
          </p:pic>
          <p:pic>
            <p:nvPicPr>
              <p:cNvPr id="9" name="Picture 8">
                <a:extLst>
                  <a:ext uri="{FF2B5EF4-FFF2-40B4-BE49-F238E27FC236}">
                    <a16:creationId xmlns:a16="http://schemas.microsoft.com/office/drawing/2014/main" id="{98608E8F-0FE4-3163-8386-437A699102AB}"/>
                  </a:ext>
                </a:extLst>
              </p:cNvPr>
              <p:cNvPicPr>
                <a:picLocks noChangeAspect="1"/>
              </p:cNvPicPr>
              <p:nvPr/>
            </p:nvPicPr>
            <p:blipFill>
              <a:blip r:embed="rId3"/>
              <a:stretch>
                <a:fillRect/>
              </a:stretch>
            </p:blipFill>
            <p:spPr>
              <a:xfrm>
                <a:off x="4947422" y="488703"/>
                <a:ext cx="336488" cy="336488"/>
              </a:xfrm>
              <a:prstGeom prst="rect">
                <a:avLst/>
              </a:prstGeom>
            </p:spPr>
          </p:pic>
          <p:pic>
            <p:nvPicPr>
              <p:cNvPr id="10" name="Picture 9">
                <a:extLst>
                  <a:ext uri="{FF2B5EF4-FFF2-40B4-BE49-F238E27FC236}">
                    <a16:creationId xmlns:a16="http://schemas.microsoft.com/office/drawing/2014/main" id="{3977C1C0-C8BD-D06A-98CC-11E8CEC48DFE}"/>
                  </a:ext>
                </a:extLst>
              </p:cNvPr>
              <p:cNvPicPr>
                <a:picLocks noChangeAspect="1"/>
              </p:cNvPicPr>
              <p:nvPr/>
            </p:nvPicPr>
            <p:blipFill>
              <a:blip r:embed="rId3"/>
              <a:stretch>
                <a:fillRect/>
              </a:stretch>
            </p:blipFill>
            <p:spPr>
              <a:xfrm>
                <a:off x="5340688" y="488703"/>
                <a:ext cx="336488" cy="336488"/>
              </a:xfrm>
              <a:prstGeom prst="rect">
                <a:avLst/>
              </a:prstGeom>
            </p:spPr>
          </p:pic>
          <p:pic>
            <p:nvPicPr>
              <p:cNvPr id="11" name="Picture 10">
                <a:extLst>
                  <a:ext uri="{FF2B5EF4-FFF2-40B4-BE49-F238E27FC236}">
                    <a16:creationId xmlns:a16="http://schemas.microsoft.com/office/drawing/2014/main" id="{DDD39F29-9314-5B09-A433-75C78675BFED}"/>
                  </a:ext>
                </a:extLst>
              </p:cNvPr>
              <p:cNvPicPr>
                <a:picLocks noChangeAspect="1"/>
              </p:cNvPicPr>
              <p:nvPr/>
            </p:nvPicPr>
            <p:blipFill>
              <a:blip r:embed="rId3"/>
              <a:stretch>
                <a:fillRect/>
              </a:stretch>
            </p:blipFill>
            <p:spPr>
              <a:xfrm>
                <a:off x="5733954" y="488703"/>
                <a:ext cx="336488" cy="336488"/>
              </a:xfrm>
              <a:prstGeom prst="rect">
                <a:avLst/>
              </a:prstGeom>
            </p:spPr>
          </p:pic>
          <p:pic>
            <p:nvPicPr>
              <p:cNvPr id="12" name="Picture 11">
                <a:extLst>
                  <a:ext uri="{FF2B5EF4-FFF2-40B4-BE49-F238E27FC236}">
                    <a16:creationId xmlns:a16="http://schemas.microsoft.com/office/drawing/2014/main" id="{519163E8-3987-2962-CEB9-EAF6AC55CD28}"/>
                  </a:ext>
                </a:extLst>
              </p:cNvPr>
              <p:cNvPicPr>
                <a:picLocks noChangeAspect="1"/>
              </p:cNvPicPr>
              <p:nvPr/>
            </p:nvPicPr>
            <p:blipFill>
              <a:blip r:embed="rId3"/>
              <a:stretch>
                <a:fillRect/>
              </a:stretch>
            </p:blipFill>
            <p:spPr>
              <a:xfrm>
                <a:off x="2194560" y="913193"/>
                <a:ext cx="336488" cy="336488"/>
              </a:xfrm>
              <a:prstGeom prst="rect">
                <a:avLst/>
              </a:prstGeom>
            </p:spPr>
          </p:pic>
          <p:pic>
            <p:nvPicPr>
              <p:cNvPr id="13" name="Picture 12">
                <a:extLst>
                  <a:ext uri="{FF2B5EF4-FFF2-40B4-BE49-F238E27FC236}">
                    <a16:creationId xmlns:a16="http://schemas.microsoft.com/office/drawing/2014/main" id="{1836C87B-D6A9-AB69-C7A9-AB0682F5CB0E}"/>
                  </a:ext>
                </a:extLst>
              </p:cNvPr>
              <p:cNvPicPr>
                <a:picLocks noChangeAspect="1"/>
              </p:cNvPicPr>
              <p:nvPr/>
            </p:nvPicPr>
            <p:blipFill>
              <a:blip r:embed="rId3"/>
              <a:stretch>
                <a:fillRect/>
              </a:stretch>
            </p:blipFill>
            <p:spPr>
              <a:xfrm>
                <a:off x="2587826" y="913193"/>
                <a:ext cx="336488" cy="336488"/>
              </a:xfrm>
              <a:prstGeom prst="rect">
                <a:avLst/>
              </a:prstGeom>
            </p:spPr>
          </p:pic>
          <p:pic>
            <p:nvPicPr>
              <p:cNvPr id="14" name="Picture 13">
                <a:extLst>
                  <a:ext uri="{FF2B5EF4-FFF2-40B4-BE49-F238E27FC236}">
                    <a16:creationId xmlns:a16="http://schemas.microsoft.com/office/drawing/2014/main" id="{E6EFAD51-FDE4-AF37-C4E0-3A3FB41BC493}"/>
                  </a:ext>
                </a:extLst>
              </p:cNvPr>
              <p:cNvPicPr>
                <a:picLocks noChangeAspect="1"/>
              </p:cNvPicPr>
              <p:nvPr/>
            </p:nvPicPr>
            <p:blipFill>
              <a:blip r:embed="rId3"/>
              <a:stretch>
                <a:fillRect/>
              </a:stretch>
            </p:blipFill>
            <p:spPr>
              <a:xfrm>
                <a:off x="2981092" y="913193"/>
                <a:ext cx="336488" cy="336488"/>
              </a:xfrm>
              <a:prstGeom prst="rect">
                <a:avLst/>
              </a:prstGeom>
            </p:spPr>
          </p:pic>
          <p:pic>
            <p:nvPicPr>
              <p:cNvPr id="15" name="Picture 14">
                <a:extLst>
                  <a:ext uri="{FF2B5EF4-FFF2-40B4-BE49-F238E27FC236}">
                    <a16:creationId xmlns:a16="http://schemas.microsoft.com/office/drawing/2014/main" id="{693D826C-3862-B282-8E16-900CDF19DFC6}"/>
                  </a:ext>
                </a:extLst>
              </p:cNvPr>
              <p:cNvPicPr>
                <a:picLocks noChangeAspect="1"/>
              </p:cNvPicPr>
              <p:nvPr/>
            </p:nvPicPr>
            <p:blipFill>
              <a:blip r:embed="rId3"/>
              <a:stretch>
                <a:fillRect/>
              </a:stretch>
            </p:blipFill>
            <p:spPr>
              <a:xfrm>
                <a:off x="3374358" y="913193"/>
                <a:ext cx="336488" cy="336488"/>
              </a:xfrm>
              <a:prstGeom prst="rect">
                <a:avLst/>
              </a:prstGeom>
            </p:spPr>
          </p:pic>
          <p:pic>
            <p:nvPicPr>
              <p:cNvPr id="16" name="Picture 15">
                <a:extLst>
                  <a:ext uri="{FF2B5EF4-FFF2-40B4-BE49-F238E27FC236}">
                    <a16:creationId xmlns:a16="http://schemas.microsoft.com/office/drawing/2014/main" id="{195F8880-F1EF-FD5C-0653-F8F58422D31E}"/>
                  </a:ext>
                </a:extLst>
              </p:cNvPr>
              <p:cNvPicPr>
                <a:picLocks noChangeAspect="1"/>
              </p:cNvPicPr>
              <p:nvPr/>
            </p:nvPicPr>
            <p:blipFill>
              <a:blip r:embed="rId3"/>
              <a:stretch>
                <a:fillRect/>
              </a:stretch>
            </p:blipFill>
            <p:spPr>
              <a:xfrm>
                <a:off x="3767624" y="913193"/>
                <a:ext cx="336488" cy="336488"/>
              </a:xfrm>
              <a:prstGeom prst="rect">
                <a:avLst/>
              </a:prstGeom>
            </p:spPr>
          </p:pic>
          <p:pic>
            <p:nvPicPr>
              <p:cNvPr id="17" name="Picture 16">
                <a:extLst>
                  <a:ext uri="{FF2B5EF4-FFF2-40B4-BE49-F238E27FC236}">
                    <a16:creationId xmlns:a16="http://schemas.microsoft.com/office/drawing/2014/main" id="{BF27983B-EAD4-6363-4C0D-AEF0A062676D}"/>
                  </a:ext>
                </a:extLst>
              </p:cNvPr>
              <p:cNvPicPr>
                <a:picLocks noChangeAspect="1"/>
              </p:cNvPicPr>
              <p:nvPr/>
            </p:nvPicPr>
            <p:blipFill>
              <a:blip r:embed="rId3"/>
              <a:stretch>
                <a:fillRect/>
              </a:stretch>
            </p:blipFill>
            <p:spPr>
              <a:xfrm>
                <a:off x="4160890" y="913193"/>
                <a:ext cx="336488" cy="336488"/>
              </a:xfrm>
              <a:prstGeom prst="rect">
                <a:avLst/>
              </a:prstGeom>
            </p:spPr>
          </p:pic>
          <p:pic>
            <p:nvPicPr>
              <p:cNvPr id="18" name="Picture 17">
                <a:extLst>
                  <a:ext uri="{FF2B5EF4-FFF2-40B4-BE49-F238E27FC236}">
                    <a16:creationId xmlns:a16="http://schemas.microsoft.com/office/drawing/2014/main" id="{88501313-C29B-A3F3-C89E-F15DAA013877}"/>
                  </a:ext>
                </a:extLst>
              </p:cNvPr>
              <p:cNvPicPr>
                <a:picLocks noChangeAspect="1"/>
              </p:cNvPicPr>
              <p:nvPr/>
            </p:nvPicPr>
            <p:blipFill>
              <a:blip r:embed="rId3"/>
              <a:stretch>
                <a:fillRect/>
              </a:stretch>
            </p:blipFill>
            <p:spPr>
              <a:xfrm>
                <a:off x="4554156" y="913193"/>
                <a:ext cx="336488" cy="336488"/>
              </a:xfrm>
              <a:prstGeom prst="rect">
                <a:avLst/>
              </a:prstGeom>
            </p:spPr>
          </p:pic>
          <p:pic>
            <p:nvPicPr>
              <p:cNvPr id="19" name="Picture 18">
                <a:extLst>
                  <a:ext uri="{FF2B5EF4-FFF2-40B4-BE49-F238E27FC236}">
                    <a16:creationId xmlns:a16="http://schemas.microsoft.com/office/drawing/2014/main" id="{CFC15F3F-551E-4D61-D1FA-290238E879DE}"/>
                  </a:ext>
                </a:extLst>
              </p:cNvPr>
              <p:cNvPicPr>
                <a:picLocks noChangeAspect="1"/>
              </p:cNvPicPr>
              <p:nvPr/>
            </p:nvPicPr>
            <p:blipFill>
              <a:blip r:embed="rId3"/>
              <a:stretch>
                <a:fillRect/>
              </a:stretch>
            </p:blipFill>
            <p:spPr>
              <a:xfrm>
                <a:off x="4947422" y="913193"/>
                <a:ext cx="336488" cy="336488"/>
              </a:xfrm>
              <a:prstGeom prst="rect">
                <a:avLst/>
              </a:prstGeom>
            </p:spPr>
          </p:pic>
          <p:pic>
            <p:nvPicPr>
              <p:cNvPr id="20" name="Picture 19">
                <a:extLst>
                  <a:ext uri="{FF2B5EF4-FFF2-40B4-BE49-F238E27FC236}">
                    <a16:creationId xmlns:a16="http://schemas.microsoft.com/office/drawing/2014/main" id="{B8FD0D8F-58E6-C430-6796-3D4C6B16A6B1}"/>
                  </a:ext>
                </a:extLst>
              </p:cNvPr>
              <p:cNvPicPr>
                <a:picLocks noChangeAspect="1"/>
              </p:cNvPicPr>
              <p:nvPr/>
            </p:nvPicPr>
            <p:blipFill>
              <a:blip r:embed="rId3"/>
              <a:stretch>
                <a:fillRect/>
              </a:stretch>
            </p:blipFill>
            <p:spPr>
              <a:xfrm>
                <a:off x="5340688" y="913193"/>
                <a:ext cx="336488" cy="336488"/>
              </a:xfrm>
              <a:prstGeom prst="rect">
                <a:avLst/>
              </a:prstGeom>
            </p:spPr>
          </p:pic>
          <p:pic>
            <p:nvPicPr>
              <p:cNvPr id="21" name="Picture 20">
                <a:extLst>
                  <a:ext uri="{FF2B5EF4-FFF2-40B4-BE49-F238E27FC236}">
                    <a16:creationId xmlns:a16="http://schemas.microsoft.com/office/drawing/2014/main" id="{7325609B-7F0E-EC30-F786-FCDE8C27CF89}"/>
                  </a:ext>
                </a:extLst>
              </p:cNvPr>
              <p:cNvPicPr>
                <a:picLocks noChangeAspect="1"/>
              </p:cNvPicPr>
              <p:nvPr/>
            </p:nvPicPr>
            <p:blipFill>
              <a:blip r:embed="rId3"/>
              <a:stretch>
                <a:fillRect/>
              </a:stretch>
            </p:blipFill>
            <p:spPr>
              <a:xfrm>
                <a:off x="5733954" y="913193"/>
                <a:ext cx="336488" cy="336488"/>
              </a:xfrm>
              <a:prstGeom prst="rect">
                <a:avLst/>
              </a:prstGeom>
            </p:spPr>
          </p:pic>
          <p:pic>
            <p:nvPicPr>
              <p:cNvPr id="22" name="Picture 21">
                <a:extLst>
                  <a:ext uri="{FF2B5EF4-FFF2-40B4-BE49-F238E27FC236}">
                    <a16:creationId xmlns:a16="http://schemas.microsoft.com/office/drawing/2014/main" id="{B4043DD3-391D-19B2-3F40-E7AADCBE2651}"/>
                  </a:ext>
                </a:extLst>
              </p:cNvPr>
              <p:cNvPicPr>
                <a:picLocks noChangeAspect="1"/>
              </p:cNvPicPr>
              <p:nvPr/>
            </p:nvPicPr>
            <p:blipFill>
              <a:blip r:embed="rId3"/>
              <a:stretch>
                <a:fillRect/>
              </a:stretch>
            </p:blipFill>
            <p:spPr>
              <a:xfrm>
                <a:off x="2194560" y="1337683"/>
                <a:ext cx="336488" cy="336488"/>
              </a:xfrm>
              <a:prstGeom prst="rect">
                <a:avLst/>
              </a:prstGeom>
            </p:spPr>
          </p:pic>
          <p:pic>
            <p:nvPicPr>
              <p:cNvPr id="23" name="Picture 22">
                <a:extLst>
                  <a:ext uri="{FF2B5EF4-FFF2-40B4-BE49-F238E27FC236}">
                    <a16:creationId xmlns:a16="http://schemas.microsoft.com/office/drawing/2014/main" id="{C6D28800-D9F2-48E9-5805-6BF22A5CAE9B}"/>
                  </a:ext>
                </a:extLst>
              </p:cNvPr>
              <p:cNvPicPr>
                <a:picLocks noChangeAspect="1"/>
              </p:cNvPicPr>
              <p:nvPr/>
            </p:nvPicPr>
            <p:blipFill>
              <a:blip r:embed="rId3"/>
              <a:stretch>
                <a:fillRect/>
              </a:stretch>
            </p:blipFill>
            <p:spPr>
              <a:xfrm>
                <a:off x="2587826" y="1337683"/>
                <a:ext cx="336488" cy="336488"/>
              </a:xfrm>
              <a:prstGeom prst="rect">
                <a:avLst/>
              </a:prstGeom>
            </p:spPr>
          </p:pic>
          <p:pic>
            <p:nvPicPr>
              <p:cNvPr id="24" name="Picture 23">
                <a:extLst>
                  <a:ext uri="{FF2B5EF4-FFF2-40B4-BE49-F238E27FC236}">
                    <a16:creationId xmlns:a16="http://schemas.microsoft.com/office/drawing/2014/main" id="{9E017119-EED7-1368-CC85-D9FE6D008900}"/>
                  </a:ext>
                </a:extLst>
              </p:cNvPr>
              <p:cNvPicPr>
                <a:picLocks noChangeAspect="1"/>
              </p:cNvPicPr>
              <p:nvPr/>
            </p:nvPicPr>
            <p:blipFill>
              <a:blip r:embed="rId3"/>
              <a:stretch>
                <a:fillRect/>
              </a:stretch>
            </p:blipFill>
            <p:spPr>
              <a:xfrm>
                <a:off x="2981092" y="1337683"/>
                <a:ext cx="336488" cy="336488"/>
              </a:xfrm>
              <a:prstGeom prst="rect">
                <a:avLst/>
              </a:prstGeom>
            </p:spPr>
          </p:pic>
          <p:pic>
            <p:nvPicPr>
              <p:cNvPr id="25" name="Picture 24">
                <a:extLst>
                  <a:ext uri="{FF2B5EF4-FFF2-40B4-BE49-F238E27FC236}">
                    <a16:creationId xmlns:a16="http://schemas.microsoft.com/office/drawing/2014/main" id="{D63FC791-ABC4-FDC2-6908-D6EF7BEDFC1C}"/>
                  </a:ext>
                </a:extLst>
              </p:cNvPr>
              <p:cNvPicPr>
                <a:picLocks noChangeAspect="1"/>
              </p:cNvPicPr>
              <p:nvPr/>
            </p:nvPicPr>
            <p:blipFill>
              <a:blip r:embed="rId3"/>
              <a:stretch>
                <a:fillRect/>
              </a:stretch>
            </p:blipFill>
            <p:spPr>
              <a:xfrm>
                <a:off x="3374358" y="1337683"/>
                <a:ext cx="336488" cy="336488"/>
              </a:xfrm>
              <a:prstGeom prst="rect">
                <a:avLst/>
              </a:prstGeom>
            </p:spPr>
          </p:pic>
          <p:pic>
            <p:nvPicPr>
              <p:cNvPr id="26" name="Picture 25">
                <a:extLst>
                  <a:ext uri="{FF2B5EF4-FFF2-40B4-BE49-F238E27FC236}">
                    <a16:creationId xmlns:a16="http://schemas.microsoft.com/office/drawing/2014/main" id="{5BD779E5-9D19-844C-3AB6-8D42CD8C07CC}"/>
                  </a:ext>
                </a:extLst>
              </p:cNvPr>
              <p:cNvPicPr>
                <a:picLocks noChangeAspect="1"/>
              </p:cNvPicPr>
              <p:nvPr/>
            </p:nvPicPr>
            <p:blipFill>
              <a:blip r:embed="rId3"/>
              <a:stretch>
                <a:fillRect/>
              </a:stretch>
            </p:blipFill>
            <p:spPr>
              <a:xfrm>
                <a:off x="3767624" y="1337683"/>
                <a:ext cx="336488" cy="336488"/>
              </a:xfrm>
              <a:prstGeom prst="rect">
                <a:avLst/>
              </a:prstGeom>
            </p:spPr>
          </p:pic>
          <p:pic>
            <p:nvPicPr>
              <p:cNvPr id="27" name="Picture 26">
                <a:extLst>
                  <a:ext uri="{FF2B5EF4-FFF2-40B4-BE49-F238E27FC236}">
                    <a16:creationId xmlns:a16="http://schemas.microsoft.com/office/drawing/2014/main" id="{6431E66B-04B1-FE56-CE5A-A9F86C595B10}"/>
                  </a:ext>
                </a:extLst>
              </p:cNvPr>
              <p:cNvPicPr>
                <a:picLocks noChangeAspect="1"/>
              </p:cNvPicPr>
              <p:nvPr/>
            </p:nvPicPr>
            <p:blipFill>
              <a:blip r:embed="rId3"/>
              <a:stretch>
                <a:fillRect/>
              </a:stretch>
            </p:blipFill>
            <p:spPr>
              <a:xfrm>
                <a:off x="4160890" y="1337683"/>
                <a:ext cx="336488" cy="336488"/>
              </a:xfrm>
              <a:prstGeom prst="rect">
                <a:avLst/>
              </a:prstGeom>
            </p:spPr>
          </p:pic>
          <p:pic>
            <p:nvPicPr>
              <p:cNvPr id="28" name="Picture 27">
                <a:extLst>
                  <a:ext uri="{FF2B5EF4-FFF2-40B4-BE49-F238E27FC236}">
                    <a16:creationId xmlns:a16="http://schemas.microsoft.com/office/drawing/2014/main" id="{670CCC23-65FE-BA84-3CB6-9924864C6577}"/>
                  </a:ext>
                </a:extLst>
              </p:cNvPr>
              <p:cNvPicPr>
                <a:picLocks noChangeAspect="1"/>
              </p:cNvPicPr>
              <p:nvPr/>
            </p:nvPicPr>
            <p:blipFill>
              <a:blip r:embed="rId3"/>
              <a:stretch>
                <a:fillRect/>
              </a:stretch>
            </p:blipFill>
            <p:spPr>
              <a:xfrm>
                <a:off x="4554156" y="1337683"/>
                <a:ext cx="336488" cy="336488"/>
              </a:xfrm>
              <a:prstGeom prst="rect">
                <a:avLst/>
              </a:prstGeom>
            </p:spPr>
          </p:pic>
          <p:pic>
            <p:nvPicPr>
              <p:cNvPr id="29" name="Picture 28">
                <a:extLst>
                  <a:ext uri="{FF2B5EF4-FFF2-40B4-BE49-F238E27FC236}">
                    <a16:creationId xmlns:a16="http://schemas.microsoft.com/office/drawing/2014/main" id="{CB694FEC-9654-E032-646F-EFC671D47780}"/>
                  </a:ext>
                </a:extLst>
              </p:cNvPr>
              <p:cNvPicPr>
                <a:picLocks noChangeAspect="1"/>
              </p:cNvPicPr>
              <p:nvPr/>
            </p:nvPicPr>
            <p:blipFill>
              <a:blip r:embed="rId3"/>
              <a:stretch>
                <a:fillRect/>
              </a:stretch>
            </p:blipFill>
            <p:spPr>
              <a:xfrm>
                <a:off x="4947422" y="1337683"/>
                <a:ext cx="336488" cy="336488"/>
              </a:xfrm>
              <a:prstGeom prst="rect">
                <a:avLst/>
              </a:prstGeom>
            </p:spPr>
          </p:pic>
          <p:pic>
            <p:nvPicPr>
              <p:cNvPr id="30" name="Picture 29">
                <a:extLst>
                  <a:ext uri="{FF2B5EF4-FFF2-40B4-BE49-F238E27FC236}">
                    <a16:creationId xmlns:a16="http://schemas.microsoft.com/office/drawing/2014/main" id="{6912DC01-5174-F48D-F053-AC93E7456725}"/>
                  </a:ext>
                </a:extLst>
              </p:cNvPr>
              <p:cNvPicPr>
                <a:picLocks noChangeAspect="1"/>
              </p:cNvPicPr>
              <p:nvPr/>
            </p:nvPicPr>
            <p:blipFill>
              <a:blip r:embed="rId3"/>
              <a:stretch>
                <a:fillRect/>
              </a:stretch>
            </p:blipFill>
            <p:spPr>
              <a:xfrm>
                <a:off x="5340688" y="1337683"/>
                <a:ext cx="336488" cy="336488"/>
              </a:xfrm>
              <a:prstGeom prst="rect">
                <a:avLst/>
              </a:prstGeom>
            </p:spPr>
          </p:pic>
          <p:pic>
            <p:nvPicPr>
              <p:cNvPr id="31" name="Picture 30">
                <a:extLst>
                  <a:ext uri="{FF2B5EF4-FFF2-40B4-BE49-F238E27FC236}">
                    <a16:creationId xmlns:a16="http://schemas.microsoft.com/office/drawing/2014/main" id="{F32342E6-2546-71D0-9E6E-827D23810592}"/>
                  </a:ext>
                </a:extLst>
              </p:cNvPr>
              <p:cNvPicPr>
                <a:picLocks noChangeAspect="1"/>
              </p:cNvPicPr>
              <p:nvPr/>
            </p:nvPicPr>
            <p:blipFill>
              <a:blip r:embed="rId3"/>
              <a:stretch>
                <a:fillRect/>
              </a:stretch>
            </p:blipFill>
            <p:spPr>
              <a:xfrm>
                <a:off x="5733954" y="1337683"/>
                <a:ext cx="336488" cy="336488"/>
              </a:xfrm>
              <a:prstGeom prst="rect">
                <a:avLst/>
              </a:prstGeom>
            </p:spPr>
          </p:pic>
          <p:pic>
            <p:nvPicPr>
              <p:cNvPr id="32" name="Picture 31">
                <a:extLst>
                  <a:ext uri="{FF2B5EF4-FFF2-40B4-BE49-F238E27FC236}">
                    <a16:creationId xmlns:a16="http://schemas.microsoft.com/office/drawing/2014/main" id="{5E3740D7-0C1B-951E-88B9-F33FCCED5160}"/>
                  </a:ext>
                </a:extLst>
              </p:cNvPr>
              <p:cNvPicPr>
                <a:picLocks noChangeAspect="1"/>
              </p:cNvPicPr>
              <p:nvPr/>
            </p:nvPicPr>
            <p:blipFill>
              <a:blip r:embed="rId3"/>
              <a:stretch>
                <a:fillRect/>
              </a:stretch>
            </p:blipFill>
            <p:spPr>
              <a:xfrm>
                <a:off x="2194560" y="1762173"/>
                <a:ext cx="336488" cy="336488"/>
              </a:xfrm>
              <a:prstGeom prst="rect">
                <a:avLst/>
              </a:prstGeom>
            </p:spPr>
          </p:pic>
          <p:pic>
            <p:nvPicPr>
              <p:cNvPr id="33" name="Picture 32">
                <a:extLst>
                  <a:ext uri="{FF2B5EF4-FFF2-40B4-BE49-F238E27FC236}">
                    <a16:creationId xmlns:a16="http://schemas.microsoft.com/office/drawing/2014/main" id="{71DFD8B8-3BAC-0C05-979A-84C3E8584ECC}"/>
                  </a:ext>
                </a:extLst>
              </p:cNvPr>
              <p:cNvPicPr>
                <a:picLocks noChangeAspect="1"/>
              </p:cNvPicPr>
              <p:nvPr/>
            </p:nvPicPr>
            <p:blipFill>
              <a:blip r:embed="rId3"/>
              <a:stretch>
                <a:fillRect/>
              </a:stretch>
            </p:blipFill>
            <p:spPr>
              <a:xfrm>
                <a:off x="2587826" y="1762173"/>
                <a:ext cx="336488" cy="336488"/>
              </a:xfrm>
              <a:prstGeom prst="rect">
                <a:avLst/>
              </a:prstGeom>
            </p:spPr>
          </p:pic>
          <p:pic>
            <p:nvPicPr>
              <p:cNvPr id="34" name="Picture 33">
                <a:extLst>
                  <a:ext uri="{FF2B5EF4-FFF2-40B4-BE49-F238E27FC236}">
                    <a16:creationId xmlns:a16="http://schemas.microsoft.com/office/drawing/2014/main" id="{2D3FE3F4-F9F2-DA1A-BEAE-4B9822E1DD07}"/>
                  </a:ext>
                </a:extLst>
              </p:cNvPr>
              <p:cNvPicPr>
                <a:picLocks noChangeAspect="1"/>
              </p:cNvPicPr>
              <p:nvPr/>
            </p:nvPicPr>
            <p:blipFill>
              <a:blip r:embed="rId3"/>
              <a:stretch>
                <a:fillRect/>
              </a:stretch>
            </p:blipFill>
            <p:spPr>
              <a:xfrm>
                <a:off x="2981092" y="1762173"/>
                <a:ext cx="336488" cy="336488"/>
              </a:xfrm>
              <a:prstGeom prst="rect">
                <a:avLst/>
              </a:prstGeom>
            </p:spPr>
          </p:pic>
          <p:pic>
            <p:nvPicPr>
              <p:cNvPr id="35" name="Picture 34">
                <a:extLst>
                  <a:ext uri="{FF2B5EF4-FFF2-40B4-BE49-F238E27FC236}">
                    <a16:creationId xmlns:a16="http://schemas.microsoft.com/office/drawing/2014/main" id="{6C15A8C0-9168-6858-966B-3A23E109788B}"/>
                  </a:ext>
                </a:extLst>
              </p:cNvPr>
              <p:cNvPicPr>
                <a:picLocks noChangeAspect="1"/>
              </p:cNvPicPr>
              <p:nvPr/>
            </p:nvPicPr>
            <p:blipFill>
              <a:blip r:embed="rId3"/>
              <a:stretch>
                <a:fillRect/>
              </a:stretch>
            </p:blipFill>
            <p:spPr>
              <a:xfrm>
                <a:off x="3374358" y="1762173"/>
                <a:ext cx="336488" cy="336488"/>
              </a:xfrm>
              <a:prstGeom prst="rect">
                <a:avLst/>
              </a:prstGeom>
            </p:spPr>
          </p:pic>
          <p:pic>
            <p:nvPicPr>
              <p:cNvPr id="36" name="Picture 35">
                <a:extLst>
                  <a:ext uri="{FF2B5EF4-FFF2-40B4-BE49-F238E27FC236}">
                    <a16:creationId xmlns:a16="http://schemas.microsoft.com/office/drawing/2014/main" id="{A1812A9B-2E1E-93DE-A5B6-FF016B195C37}"/>
                  </a:ext>
                </a:extLst>
              </p:cNvPr>
              <p:cNvPicPr>
                <a:picLocks noChangeAspect="1"/>
              </p:cNvPicPr>
              <p:nvPr/>
            </p:nvPicPr>
            <p:blipFill>
              <a:blip r:embed="rId3"/>
              <a:stretch>
                <a:fillRect/>
              </a:stretch>
            </p:blipFill>
            <p:spPr>
              <a:xfrm>
                <a:off x="3767624" y="1762173"/>
                <a:ext cx="336488" cy="336488"/>
              </a:xfrm>
              <a:prstGeom prst="rect">
                <a:avLst/>
              </a:prstGeom>
            </p:spPr>
          </p:pic>
          <p:pic>
            <p:nvPicPr>
              <p:cNvPr id="37" name="Picture 36">
                <a:extLst>
                  <a:ext uri="{FF2B5EF4-FFF2-40B4-BE49-F238E27FC236}">
                    <a16:creationId xmlns:a16="http://schemas.microsoft.com/office/drawing/2014/main" id="{76A4430E-84F8-115E-7974-EF449A03951C}"/>
                  </a:ext>
                </a:extLst>
              </p:cNvPr>
              <p:cNvPicPr>
                <a:picLocks noChangeAspect="1"/>
              </p:cNvPicPr>
              <p:nvPr/>
            </p:nvPicPr>
            <p:blipFill>
              <a:blip r:embed="rId3"/>
              <a:stretch>
                <a:fillRect/>
              </a:stretch>
            </p:blipFill>
            <p:spPr>
              <a:xfrm>
                <a:off x="4160890" y="1762173"/>
                <a:ext cx="336488" cy="336488"/>
              </a:xfrm>
              <a:prstGeom prst="rect">
                <a:avLst/>
              </a:prstGeom>
            </p:spPr>
          </p:pic>
          <p:pic>
            <p:nvPicPr>
              <p:cNvPr id="38" name="Picture 37">
                <a:extLst>
                  <a:ext uri="{FF2B5EF4-FFF2-40B4-BE49-F238E27FC236}">
                    <a16:creationId xmlns:a16="http://schemas.microsoft.com/office/drawing/2014/main" id="{8CEE6F86-01AA-2A97-35D5-AD279F9A2718}"/>
                  </a:ext>
                </a:extLst>
              </p:cNvPr>
              <p:cNvPicPr>
                <a:picLocks noChangeAspect="1"/>
              </p:cNvPicPr>
              <p:nvPr/>
            </p:nvPicPr>
            <p:blipFill>
              <a:blip r:embed="rId3"/>
              <a:stretch>
                <a:fillRect/>
              </a:stretch>
            </p:blipFill>
            <p:spPr>
              <a:xfrm>
                <a:off x="4554156" y="1762173"/>
                <a:ext cx="336488" cy="336488"/>
              </a:xfrm>
              <a:prstGeom prst="rect">
                <a:avLst/>
              </a:prstGeom>
            </p:spPr>
          </p:pic>
          <p:pic>
            <p:nvPicPr>
              <p:cNvPr id="39" name="Picture 38">
                <a:extLst>
                  <a:ext uri="{FF2B5EF4-FFF2-40B4-BE49-F238E27FC236}">
                    <a16:creationId xmlns:a16="http://schemas.microsoft.com/office/drawing/2014/main" id="{166E654F-4CD0-3FE6-F23E-73B1055DCA11}"/>
                  </a:ext>
                </a:extLst>
              </p:cNvPr>
              <p:cNvPicPr>
                <a:picLocks noChangeAspect="1"/>
              </p:cNvPicPr>
              <p:nvPr/>
            </p:nvPicPr>
            <p:blipFill>
              <a:blip r:embed="rId3"/>
              <a:stretch>
                <a:fillRect/>
              </a:stretch>
            </p:blipFill>
            <p:spPr>
              <a:xfrm>
                <a:off x="4947422" y="1762173"/>
                <a:ext cx="336488" cy="336488"/>
              </a:xfrm>
              <a:prstGeom prst="rect">
                <a:avLst/>
              </a:prstGeom>
            </p:spPr>
          </p:pic>
          <p:pic>
            <p:nvPicPr>
              <p:cNvPr id="40" name="Picture 39">
                <a:extLst>
                  <a:ext uri="{FF2B5EF4-FFF2-40B4-BE49-F238E27FC236}">
                    <a16:creationId xmlns:a16="http://schemas.microsoft.com/office/drawing/2014/main" id="{87369D0B-0DE8-299F-E106-9DFA738BEF50}"/>
                  </a:ext>
                </a:extLst>
              </p:cNvPr>
              <p:cNvPicPr>
                <a:picLocks noChangeAspect="1"/>
              </p:cNvPicPr>
              <p:nvPr/>
            </p:nvPicPr>
            <p:blipFill>
              <a:blip r:embed="rId3"/>
              <a:stretch>
                <a:fillRect/>
              </a:stretch>
            </p:blipFill>
            <p:spPr>
              <a:xfrm>
                <a:off x="5340688" y="1762173"/>
                <a:ext cx="336488" cy="336488"/>
              </a:xfrm>
              <a:prstGeom prst="rect">
                <a:avLst/>
              </a:prstGeom>
            </p:spPr>
          </p:pic>
          <p:pic>
            <p:nvPicPr>
              <p:cNvPr id="41" name="Picture 40">
                <a:extLst>
                  <a:ext uri="{FF2B5EF4-FFF2-40B4-BE49-F238E27FC236}">
                    <a16:creationId xmlns:a16="http://schemas.microsoft.com/office/drawing/2014/main" id="{2F43E896-495C-0093-68AD-E55C892DAD38}"/>
                  </a:ext>
                </a:extLst>
              </p:cNvPr>
              <p:cNvPicPr>
                <a:picLocks noChangeAspect="1"/>
              </p:cNvPicPr>
              <p:nvPr/>
            </p:nvPicPr>
            <p:blipFill>
              <a:blip r:embed="rId3"/>
              <a:stretch>
                <a:fillRect/>
              </a:stretch>
            </p:blipFill>
            <p:spPr>
              <a:xfrm>
                <a:off x="5733954" y="1762173"/>
                <a:ext cx="336488" cy="336488"/>
              </a:xfrm>
              <a:prstGeom prst="rect">
                <a:avLst/>
              </a:prstGeom>
            </p:spPr>
          </p:pic>
          <p:pic>
            <p:nvPicPr>
              <p:cNvPr id="42" name="Picture 41">
                <a:extLst>
                  <a:ext uri="{FF2B5EF4-FFF2-40B4-BE49-F238E27FC236}">
                    <a16:creationId xmlns:a16="http://schemas.microsoft.com/office/drawing/2014/main" id="{2A038542-2524-3892-37FE-D5DA87652519}"/>
                  </a:ext>
                </a:extLst>
              </p:cNvPr>
              <p:cNvPicPr>
                <a:picLocks noChangeAspect="1"/>
              </p:cNvPicPr>
              <p:nvPr/>
            </p:nvPicPr>
            <p:blipFill>
              <a:blip r:embed="rId3"/>
              <a:stretch>
                <a:fillRect/>
              </a:stretch>
            </p:blipFill>
            <p:spPr>
              <a:xfrm>
                <a:off x="2194560" y="2186663"/>
                <a:ext cx="336488" cy="336488"/>
              </a:xfrm>
              <a:prstGeom prst="rect">
                <a:avLst/>
              </a:prstGeom>
            </p:spPr>
          </p:pic>
          <p:pic>
            <p:nvPicPr>
              <p:cNvPr id="43" name="Picture 42">
                <a:extLst>
                  <a:ext uri="{FF2B5EF4-FFF2-40B4-BE49-F238E27FC236}">
                    <a16:creationId xmlns:a16="http://schemas.microsoft.com/office/drawing/2014/main" id="{37A59366-D2F5-03A1-CC12-982EE395A09F}"/>
                  </a:ext>
                </a:extLst>
              </p:cNvPr>
              <p:cNvPicPr>
                <a:picLocks noChangeAspect="1"/>
              </p:cNvPicPr>
              <p:nvPr/>
            </p:nvPicPr>
            <p:blipFill>
              <a:blip r:embed="rId3"/>
              <a:stretch>
                <a:fillRect/>
              </a:stretch>
            </p:blipFill>
            <p:spPr>
              <a:xfrm>
                <a:off x="2587826" y="2186663"/>
                <a:ext cx="336488" cy="336488"/>
              </a:xfrm>
              <a:prstGeom prst="rect">
                <a:avLst/>
              </a:prstGeom>
            </p:spPr>
          </p:pic>
          <p:pic>
            <p:nvPicPr>
              <p:cNvPr id="44" name="Picture 43">
                <a:extLst>
                  <a:ext uri="{FF2B5EF4-FFF2-40B4-BE49-F238E27FC236}">
                    <a16:creationId xmlns:a16="http://schemas.microsoft.com/office/drawing/2014/main" id="{D45D827E-2CDC-678F-21A6-A604CF8665C2}"/>
                  </a:ext>
                </a:extLst>
              </p:cNvPr>
              <p:cNvPicPr>
                <a:picLocks noChangeAspect="1"/>
              </p:cNvPicPr>
              <p:nvPr/>
            </p:nvPicPr>
            <p:blipFill>
              <a:blip r:embed="rId3"/>
              <a:stretch>
                <a:fillRect/>
              </a:stretch>
            </p:blipFill>
            <p:spPr>
              <a:xfrm>
                <a:off x="2981092" y="2186663"/>
                <a:ext cx="336488" cy="336488"/>
              </a:xfrm>
              <a:prstGeom prst="rect">
                <a:avLst/>
              </a:prstGeom>
            </p:spPr>
          </p:pic>
          <p:pic>
            <p:nvPicPr>
              <p:cNvPr id="45" name="Picture 44">
                <a:extLst>
                  <a:ext uri="{FF2B5EF4-FFF2-40B4-BE49-F238E27FC236}">
                    <a16:creationId xmlns:a16="http://schemas.microsoft.com/office/drawing/2014/main" id="{668B996E-E66A-7FA0-938E-B428BAE2BA0A}"/>
                  </a:ext>
                </a:extLst>
              </p:cNvPr>
              <p:cNvPicPr>
                <a:picLocks noChangeAspect="1"/>
              </p:cNvPicPr>
              <p:nvPr/>
            </p:nvPicPr>
            <p:blipFill>
              <a:blip r:embed="rId3"/>
              <a:stretch>
                <a:fillRect/>
              </a:stretch>
            </p:blipFill>
            <p:spPr>
              <a:xfrm>
                <a:off x="3374358" y="2186663"/>
                <a:ext cx="336488" cy="336488"/>
              </a:xfrm>
              <a:prstGeom prst="rect">
                <a:avLst/>
              </a:prstGeom>
            </p:spPr>
          </p:pic>
          <p:pic>
            <p:nvPicPr>
              <p:cNvPr id="46" name="Picture 45">
                <a:extLst>
                  <a:ext uri="{FF2B5EF4-FFF2-40B4-BE49-F238E27FC236}">
                    <a16:creationId xmlns:a16="http://schemas.microsoft.com/office/drawing/2014/main" id="{0C49304B-0FD5-249C-3DE5-E7E71C1B7F8E}"/>
                  </a:ext>
                </a:extLst>
              </p:cNvPr>
              <p:cNvPicPr>
                <a:picLocks noChangeAspect="1"/>
              </p:cNvPicPr>
              <p:nvPr/>
            </p:nvPicPr>
            <p:blipFill>
              <a:blip r:embed="rId3"/>
              <a:stretch>
                <a:fillRect/>
              </a:stretch>
            </p:blipFill>
            <p:spPr>
              <a:xfrm>
                <a:off x="3767624" y="2186663"/>
                <a:ext cx="336488" cy="336488"/>
              </a:xfrm>
              <a:prstGeom prst="rect">
                <a:avLst/>
              </a:prstGeom>
            </p:spPr>
          </p:pic>
          <p:pic>
            <p:nvPicPr>
              <p:cNvPr id="47" name="Picture 46">
                <a:extLst>
                  <a:ext uri="{FF2B5EF4-FFF2-40B4-BE49-F238E27FC236}">
                    <a16:creationId xmlns:a16="http://schemas.microsoft.com/office/drawing/2014/main" id="{5C197D9C-D30C-0A43-F383-2F565E3B9F00}"/>
                  </a:ext>
                </a:extLst>
              </p:cNvPr>
              <p:cNvPicPr>
                <a:picLocks noChangeAspect="1"/>
              </p:cNvPicPr>
              <p:nvPr/>
            </p:nvPicPr>
            <p:blipFill>
              <a:blip r:embed="rId3"/>
              <a:stretch>
                <a:fillRect/>
              </a:stretch>
            </p:blipFill>
            <p:spPr>
              <a:xfrm>
                <a:off x="4160890" y="2186663"/>
                <a:ext cx="336488" cy="336488"/>
              </a:xfrm>
              <a:prstGeom prst="rect">
                <a:avLst/>
              </a:prstGeom>
            </p:spPr>
          </p:pic>
          <p:pic>
            <p:nvPicPr>
              <p:cNvPr id="48" name="Picture 47">
                <a:extLst>
                  <a:ext uri="{FF2B5EF4-FFF2-40B4-BE49-F238E27FC236}">
                    <a16:creationId xmlns:a16="http://schemas.microsoft.com/office/drawing/2014/main" id="{F754F819-0C4A-0FC0-1032-DD2F2CC0BF5A}"/>
                  </a:ext>
                </a:extLst>
              </p:cNvPr>
              <p:cNvPicPr>
                <a:picLocks noChangeAspect="1"/>
              </p:cNvPicPr>
              <p:nvPr/>
            </p:nvPicPr>
            <p:blipFill>
              <a:blip r:embed="rId3"/>
              <a:stretch>
                <a:fillRect/>
              </a:stretch>
            </p:blipFill>
            <p:spPr>
              <a:xfrm>
                <a:off x="4554156" y="2186663"/>
                <a:ext cx="336488" cy="336488"/>
              </a:xfrm>
              <a:prstGeom prst="rect">
                <a:avLst/>
              </a:prstGeom>
            </p:spPr>
          </p:pic>
          <p:pic>
            <p:nvPicPr>
              <p:cNvPr id="49" name="Picture 48">
                <a:extLst>
                  <a:ext uri="{FF2B5EF4-FFF2-40B4-BE49-F238E27FC236}">
                    <a16:creationId xmlns:a16="http://schemas.microsoft.com/office/drawing/2014/main" id="{C2176A6E-6543-052A-F886-5325AFB45ECB}"/>
                  </a:ext>
                </a:extLst>
              </p:cNvPr>
              <p:cNvPicPr>
                <a:picLocks noChangeAspect="1"/>
              </p:cNvPicPr>
              <p:nvPr/>
            </p:nvPicPr>
            <p:blipFill>
              <a:blip r:embed="rId3"/>
              <a:stretch>
                <a:fillRect/>
              </a:stretch>
            </p:blipFill>
            <p:spPr>
              <a:xfrm>
                <a:off x="4947422" y="2186663"/>
                <a:ext cx="336488" cy="336488"/>
              </a:xfrm>
              <a:prstGeom prst="rect">
                <a:avLst/>
              </a:prstGeom>
            </p:spPr>
          </p:pic>
          <p:pic>
            <p:nvPicPr>
              <p:cNvPr id="50" name="Picture 49">
                <a:extLst>
                  <a:ext uri="{FF2B5EF4-FFF2-40B4-BE49-F238E27FC236}">
                    <a16:creationId xmlns:a16="http://schemas.microsoft.com/office/drawing/2014/main" id="{3F1DE437-EBF3-D7F6-F540-002B3486276B}"/>
                  </a:ext>
                </a:extLst>
              </p:cNvPr>
              <p:cNvPicPr>
                <a:picLocks noChangeAspect="1"/>
              </p:cNvPicPr>
              <p:nvPr/>
            </p:nvPicPr>
            <p:blipFill>
              <a:blip r:embed="rId3"/>
              <a:stretch>
                <a:fillRect/>
              </a:stretch>
            </p:blipFill>
            <p:spPr>
              <a:xfrm>
                <a:off x="5340688" y="2186663"/>
                <a:ext cx="336488" cy="336488"/>
              </a:xfrm>
              <a:prstGeom prst="rect">
                <a:avLst/>
              </a:prstGeom>
            </p:spPr>
          </p:pic>
          <p:pic>
            <p:nvPicPr>
              <p:cNvPr id="51" name="Picture 50">
                <a:extLst>
                  <a:ext uri="{FF2B5EF4-FFF2-40B4-BE49-F238E27FC236}">
                    <a16:creationId xmlns:a16="http://schemas.microsoft.com/office/drawing/2014/main" id="{A7B95863-DE73-3CF6-1715-DEAEF5D06306}"/>
                  </a:ext>
                </a:extLst>
              </p:cNvPr>
              <p:cNvPicPr>
                <a:picLocks noChangeAspect="1"/>
              </p:cNvPicPr>
              <p:nvPr/>
            </p:nvPicPr>
            <p:blipFill>
              <a:blip r:embed="rId3"/>
              <a:stretch>
                <a:fillRect/>
              </a:stretch>
            </p:blipFill>
            <p:spPr>
              <a:xfrm>
                <a:off x="5733954" y="2186663"/>
                <a:ext cx="336488" cy="336488"/>
              </a:xfrm>
              <a:prstGeom prst="rect">
                <a:avLst/>
              </a:prstGeom>
            </p:spPr>
          </p:pic>
          <p:pic>
            <p:nvPicPr>
              <p:cNvPr id="52" name="Picture 51">
                <a:extLst>
                  <a:ext uri="{FF2B5EF4-FFF2-40B4-BE49-F238E27FC236}">
                    <a16:creationId xmlns:a16="http://schemas.microsoft.com/office/drawing/2014/main" id="{6F3DEDD9-DBE7-A969-A5D5-C2A27A91629E}"/>
                  </a:ext>
                </a:extLst>
              </p:cNvPr>
              <p:cNvPicPr>
                <a:picLocks noChangeAspect="1"/>
              </p:cNvPicPr>
              <p:nvPr/>
            </p:nvPicPr>
            <p:blipFill>
              <a:blip r:embed="rId3"/>
              <a:stretch>
                <a:fillRect/>
              </a:stretch>
            </p:blipFill>
            <p:spPr>
              <a:xfrm>
                <a:off x="2194560" y="2611153"/>
                <a:ext cx="336488" cy="336488"/>
              </a:xfrm>
              <a:prstGeom prst="rect">
                <a:avLst/>
              </a:prstGeom>
            </p:spPr>
          </p:pic>
          <p:pic>
            <p:nvPicPr>
              <p:cNvPr id="53" name="Picture 52">
                <a:extLst>
                  <a:ext uri="{FF2B5EF4-FFF2-40B4-BE49-F238E27FC236}">
                    <a16:creationId xmlns:a16="http://schemas.microsoft.com/office/drawing/2014/main" id="{DA1EFA75-7A0C-777A-A619-36FC204528E6}"/>
                  </a:ext>
                </a:extLst>
              </p:cNvPr>
              <p:cNvPicPr>
                <a:picLocks noChangeAspect="1"/>
              </p:cNvPicPr>
              <p:nvPr/>
            </p:nvPicPr>
            <p:blipFill>
              <a:blip r:embed="rId3"/>
              <a:stretch>
                <a:fillRect/>
              </a:stretch>
            </p:blipFill>
            <p:spPr>
              <a:xfrm>
                <a:off x="2587826" y="2611153"/>
                <a:ext cx="336488" cy="336488"/>
              </a:xfrm>
              <a:prstGeom prst="rect">
                <a:avLst/>
              </a:prstGeom>
            </p:spPr>
          </p:pic>
          <p:pic>
            <p:nvPicPr>
              <p:cNvPr id="54" name="Picture 53">
                <a:extLst>
                  <a:ext uri="{FF2B5EF4-FFF2-40B4-BE49-F238E27FC236}">
                    <a16:creationId xmlns:a16="http://schemas.microsoft.com/office/drawing/2014/main" id="{72653528-A63A-A660-5AA9-0446C671A20D}"/>
                  </a:ext>
                </a:extLst>
              </p:cNvPr>
              <p:cNvPicPr>
                <a:picLocks noChangeAspect="1"/>
              </p:cNvPicPr>
              <p:nvPr/>
            </p:nvPicPr>
            <p:blipFill>
              <a:blip r:embed="rId3"/>
              <a:stretch>
                <a:fillRect/>
              </a:stretch>
            </p:blipFill>
            <p:spPr>
              <a:xfrm>
                <a:off x="2981092" y="2611153"/>
                <a:ext cx="336488" cy="336488"/>
              </a:xfrm>
              <a:prstGeom prst="rect">
                <a:avLst/>
              </a:prstGeom>
            </p:spPr>
          </p:pic>
          <p:pic>
            <p:nvPicPr>
              <p:cNvPr id="55" name="Picture 54">
                <a:extLst>
                  <a:ext uri="{FF2B5EF4-FFF2-40B4-BE49-F238E27FC236}">
                    <a16:creationId xmlns:a16="http://schemas.microsoft.com/office/drawing/2014/main" id="{2FAB157A-5EA9-5EE5-4600-6D6D6333B6FB}"/>
                  </a:ext>
                </a:extLst>
              </p:cNvPr>
              <p:cNvPicPr>
                <a:picLocks noChangeAspect="1"/>
              </p:cNvPicPr>
              <p:nvPr/>
            </p:nvPicPr>
            <p:blipFill>
              <a:blip r:embed="rId3"/>
              <a:stretch>
                <a:fillRect/>
              </a:stretch>
            </p:blipFill>
            <p:spPr>
              <a:xfrm>
                <a:off x="3374358" y="2611153"/>
                <a:ext cx="336488" cy="336488"/>
              </a:xfrm>
              <a:prstGeom prst="rect">
                <a:avLst/>
              </a:prstGeom>
            </p:spPr>
          </p:pic>
          <p:pic>
            <p:nvPicPr>
              <p:cNvPr id="56" name="Picture 55">
                <a:extLst>
                  <a:ext uri="{FF2B5EF4-FFF2-40B4-BE49-F238E27FC236}">
                    <a16:creationId xmlns:a16="http://schemas.microsoft.com/office/drawing/2014/main" id="{03416B5B-2F11-824B-A2C5-A20871C11215}"/>
                  </a:ext>
                </a:extLst>
              </p:cNvPr>
              <p:cNvPicPr>
                <a:picLocks noChangeAspect="1"/>
              </p:cNvPicPr>
              <p:nvPr/>
            </p:nvPicPr>
            <p:blipFill>
              <a:blip r:embed="rId3"/>
              <a:stretch>
                <a:fillRect/>
              </a:stretch>
            </p:blipFill>
            <p:spPr>
              <a:xfrm>
                <a:off x="3767624" y="2611153"/>
                <a:ext cx="336488" cy="336488"/>
              </a:xfrm>
              <a:prstGeom prst="rect">
                <a:avLst/>
              </a:prstGeom>
            </p:spPr>
          </p:pic>
          <p:pic>
            <p:nvPicPr>
              <p:cNvPr id="57" name="Picture 56">
                <a:extLst>
                  <a:ext uri="{FF2B5EF4-FFF2-40B4-BE49-F238E27FC236}">
                    <a16:creationId xmlns:a16="http://schemas.microsoft.com/office/drawing/2014/main" id="{D4B601C3-BA1F-4064-E5D2-A20B0E4602BA}"/>
                  </a:ext>
                </a:extLst>
              </p:cNvPr>
              <p:cNvPicPr>
                <a:picLocks noChangeAspect="1"/>
              </p:cNvPicPr>
              <p:nvPr/>
            </p:nvPicPr>
            <p:blipFill>
              <a:blip r:embed="rId3"/>
              <a:stretch>
                <a:fillRect/>
              </a:stretch>
            </p:blipFill>
            <p:spPr>
              <a:xfrm>
                <a:off x="4160890" y="2611153"/>
                <a:ext cx="336488" cy="336488"/>
              </a:xfrm>
              <a:prstGeom prst="rect">
                <a:avLst/>
              </a:prstGeom>
            </p:spPr>
          </p:pic>
          <p:pic>
            <p:nvPicPr>
              <p:cNvPr id="58" name="Picture 57">
                <a:extLst>
                  <a:ext uri="{FF2B5EF4-FFF2-40B4-BE49-F238E27FC236}">
                    <a16:creationId xmlns:a16="http://schemas.microsoft.com/office/drawing/2014/main" id="{B12A7AB7-B36B-07CC-3852-1812C9832590}"/>
                  </a:ext>
                </a:extLst>
              </p:cNvPr>
              <p:cNvPicPr>
                <a:picLocks noChangeAspect="1"/>
              </p:cNvPicPr>
              <p:nvPr/>
            </p:nvPicPr>
            <p:blipFill>
              <a:blip r:embed="rId3"/>
              <a:stretch>
                <a:fillRect/>
              </a:stretch>
            </p:blipFill>
            <p:spPr>
              <a:xfrm>
                <a:off x="4554156" y="2611153"/>
                <a:ext cx="336488" cy="336488"/>
              </a:xfrm>
              <a:prstGeom prst="rect">
                <a:avLst/>
              </a:prstGeom>
            </p:spPr>
          </p:pic>
          <p:pic>
            <p:nvPicPr>
              <p:cNvPr id="59" name="Picture 58">
                <a:extLst>
                  <a:ext uri="{FF2B5EF4-FFF2-40B4-BE49-F238E27FC236}">
                    <a16:creationId xmlns:a16="http://schemas.microsoft.com/office/drawing/2014/main" id="{A908AC59-C89C-ABBB-F3C4-5F738CB9740D}"/>
                  </a:ext>
                </a:extLst>
              </p:cNvPr>
              <p:cNvPicPr>
                <a:picLocks noChangeAspect="1"/>
              </p:cNvPicPr>
              <p:nvPr/>
            </p:nvPicPr>
            <p:blipFill>
              <a:blip r:embed="rId3"/>
              <a:stretch>
                <a:fillRect/>
              </a:stretch>
            </p:blipFill>
            <p:spPr>
              <a:xfrm>
                <a:off x="4947422" y="2611153"/>
                <a:ext cx="336488" cy="336488"/>
              </a:xfrm>
              <a:prstGeom prst="rect">
                <a:avLst/>
              </a:prstGeom>
            </p:spPr>
          </p:pic>
          <p:pic>
            <p:nvPicPr>
              <p:cNvPr id="60" name="Picture 59">
                <a:extLst>
                  <a:ext uri="{FF2B5EF4-FFF2-40B4-BE49-F238E27FC236}">
                    <a16:creationId xmlns:a16="http://schemas.microsoft.com/office/drawing/2014/main" id="{8DAFD0CB-0C75-A518-99E1-BDCA14DE8D78}"/>
                  </a:ext>
                </a:extLst>
              </p:cNvPr>
              <p:cNvPicPr>
                <a:picLocks noChangeAspect="1"/>
              </p:cNvPicPr>
              <p:nvPr/>
            </p:nvPicPr>
            <p:blipFill>
              <a:blip r:embed="rId3"/>
              <a:stretch>
                <a:fillRect/>
              </a:stretch>
            </p:blipFill>
            <p:spPr>
              <a:xfrm>
                <a:off x="5340688" y="2611153"/>
                <a:ext cx="336488" cy="336488"/>
              </a:xfrm>
              <a:prstGeom prst="rect">
                <a:avLst/>
              </a:prstGeom>
            </p:spPr>
          </p:pic>
          <p:pic>
            <p:nvPicPr>
              <p:cNvPr id="61" name="Picture 60">
                <a:extLst>
                  <a:ext uri="{FF2B5EF4-FFF2-40B4-BE49-F238E27FC236}">
                    <a16:creationId xmlns:a16="http://schemas.microsoft.com/office/drawing/2014/main" id="{6CE58EC0-626C-0E2B-4280-DAEBE97F09CF}"/>
                  </a:ext>
                </a:extLst>
              </p:cNvPr>
              <p:cNvPicPr>
                <a:picLocks noChangeAspect="1"/>
              </p:cNvPicPr>
              <p:nvPr/>
            </p:nvPicPr>
            <p:blipFill>
              <a:blip r:embed="rId3"/>
              <a:stretch>
                <a:fillRect/>
              </a:stretch>
            </p:blipFill>
            <p:spPr>
              <a:xfrm>
                <a:off x="5733954" y="2611153"/>
                <a:ext cx="336488" cy="336488"/>
              </a:xfrm>
              <a:prstGeom prst="rect">
                <a:avLst/>
              </a:prstGeom>
            </p:spPr>
          </p:pic>
          <p:pic>
            <p:nvPicPr>
              <p:cNvPr id="62" name="Picture 61">
                <a:extLst>
                  <a:ext uri="{FF2B5EF4-FFF2-40B4-BE49-F238E27FC236}">
                    <a16:creationId xmlns:a16="http://schemas.microsoft.com/office/drawing/2014/main" id="{6B7A979D-783B-A08C-714A-5B60EFC76FC5}"/>
                  </a:ext>
                </a:extLst>
              </p:cNvPr>
              <p:cNvPicPr>
                <a:picLocks noChangeAspect="1"/>
              </p:cNvPicPr>
              <p:nvPr/>
            </p:nvPicPr>
            <p:blipFill>
              <a:blip r:embed="rId3"/>
              <a:stretch>
                <a:fillRect/>
              </a:stretch>
            </p:blipFill>
            <p:spPr>
              <a:xfrm>
                <a:off x="2194560" y="3035643"/>
                <a:ext cx="336488" cy="336488"/>
              </a:xfrm>
              <a:prstGeom prst="rect">
                <a:avLst/>
              </a:prstGeom>
            </p:spPr>
          </p:pic>
          <p:pic>
            <p:nvPicPr>
              <p:cNvPr id="63" name="Picture 62">
                <a:extLst>
                  <a:ext uri="{FF2B5EF4-FFF2-40B4-BE49-F238E27FC236}">
                    <a16:creationId xmlns:a16="http://schemas.microsoft.com/office/drawing/2014/main" id="{48FBAA52-AE00-1214-EC7C-5EDF80280FE1}"/>
                  </a:ext>
                </a:extLst>
              </p:cNvPr>
              <p:cNvPicPr>
                <a:picLocks noChangeAspect="1"/>
              </p:cNvPicPr>
              <p:nvPr/>
            </p:nvPicPr>
            <p:blipFill>
              <a:blip r:embed="rId3"/>
              <a:stretch>
                <a:fillRect/>
              </a:stretch>
            </p:blipFill>
            <p:spPr>
              <a:xfrm>
                <a:off x="2587826" y="3035643"/>
                <a:ext cx="336488" cy="336488"/>
              </a:xfrm>
              <a:prstGeom prst="rect">
                <a:avLst/>
              </a:prstGeom>
            </p:spPr>
          </p:pic>
          <p:pic>
            <p:nvPicPr>
              <p:cNvPr id="64" name="Picture 63">
                <a:extLst>
                  <a:ext uri="{FF2B5EF4-FFF2-40B4-BE49-F238E27FC236}">
                    <a16:creationId xmlns:a16="http://schemas.microsoft.com/office/drawing/2014/main" id="{48FD3D5E-A927-99B2-2989-6B087ED3515F}"/>
                  </a:ext>
                </a:extLst>
              </p:cNvPr>
              <p:cNvPicPr>
                <a:picLocks noChangeAspect="1"/>
              </p:cNvPicPr>
              <p:nvPr/>
            </p:nvPicPr>
            <p:blipFill>
              <a:blip r:embed="rId3"/>
              <a:stretch>
                <a:fillRect/>
              </a:stretch>
            </p:blipFill>
            <p:spPr>
              <a:xfrm>
                <a:off x="2981092" y="3035643"/>
                <a:ext cx="336488" cy="336488"/>
              </a:xfrm>
              <a:prstGeom prst="rect">
                <a:avLst/>
              </a:prstGeom>
            </p:spPr>
          </p:pic>
          <p:pic>
            <p:nvPicPr>
              <p:cNvPr id="65" name="Picture 64">
                <a:extLst>
                  <a:ext uri="{FF2B5EF4-FFF2-40B4-BE49-F238E27FC236}">
                    <a16:creationId xmlns:a16="http://schemas.microsoft.com/office/drawing/2014/main" id="{9B13CD17-F254-3CCB-6CF4-881C393B8BE1}"/>
                  </a:ext>
                </a:extLst>
              </p:cNvPr>
              <p:cNvPicPr>
                <a:picLocks noChangeAspect="1"/>
              </p:cNvPicPr>
              <p:nvPr/>
            </p:nvPicPr>
            <p:blipFill>
              <a:blip r:embed="rId3"/>
              <a:stretch>
                <a:fillRect/>
              </a:stretch>
            </p:blipFill>
            <p:spPr>
              <a:xfrm>
                <a:off x="3374358" y="3035643"/>
                <a:ext cx="336488" cy="336488"/>
              </a:xfrm>
              <a:prstGeom prst="rect">
                <a:avLst/>
              </a:prstGeom>
            </p:spPr>
          </p:pic>
          <p:pic>
            <p:nvPicPr>
              <p:cNvPr id="66" name="Picture 65">
                <a:extLst>
                  <a:ext uri="{FF2B5EF4-FFF2-40B4-BE49-F238E27FC236}">
                    <a16:creationId xmlns:a16="http://schemas.microsoft.com/office/drawing/2014/main" id="{0086DFA4-8070-BBF3-93E8-21843A78E74F}"/>
                  </a:ext>
                </a:extLst>
              </p:cNvPr>
              <p:cNvPicPr>
                <a:picLocks noChangeAspect="1"/>
              </p:cNvPicPr>
              <p:nvPr/>
            </p:nvPicPr>
            <p:blipFill>
              <a:blip r:embed="rId3"/>
              <a:stretch>
                <a:fillRect/>
              </a:stretch>
            </p:blipFill>
            <p:spPr>
              <a:xfrm>
                <a:off x="3767624" y="3035643"/>
                <a:ext cx="336488" cy="336488"/>
              </a:xfrm>
              <a:prstGeom prst="rect">
                <a:avLst/>
              </a:prstGeom>
            </p:spPr>
          </p:pic>
          <p:pic>
            <p:nvPicPr>
              <p:cNvPr id="67" name="Picture 66">
                <a:extLst>
                  <a:ext uri="{FF2B5EF4-FFF2-40B4-BE49-F238E27FC236}">
                    <a16:creationId xmlns:a16="http://schemas.microsoft.com/office/drawing/2014/main" id="{D1A16F19-513F-C367-6D9E-6CD3A317A982}"/>
                  </a:ext>
                </a:extLst>
              </p:cNvPr>
              <p:cNvPicPr>
                <a:picLocks noChangeAspect="1"/>
              </p:cNvPicPr>
              <p:nvPr/>
            </p:nvPicPr>
            <p:blipFill>
              <a:blip r:embed="rId3"/>
              <a:stretch>
                <a:fillRect/>
              </a:stretch>
            </p:blipFill>
            <p:spPr>
              <a:xfrm>
                <a:off x="4160890" y="3035643"/>
                <a:ext cx="336488" cy="336488"/>
              </a:xfrm>
              <a:prstGeom prst="rect">
                <a:avLst/>
              </a:prstGeom>
            </p:spPr>
          </p:pic>
          <p:pic>
            <p:nvPicPr>
              <p:cNvPr id="68" name="Picture 67">
                <a:extLst>
                  <a:ext uri="{FF2B5EF4-FFF2-40B4-BE49-F238E27FC236}">
                    <a16:creationId xmlns:a16="http://schemas.microsoft.com/office/drawing/2014/main" id="{7B8A491E-47C5-4EDE-F4DD-3EB5AD73AFAA}"/>
                  </a:ext>
                </a:extLst>
              </p:cNvPr>
              <p:cNvPicPr>
                <a:picLocks noChangeAspect="1"/>
              </p:cNvPicPr>
              <p:nvPr/>
            </p:nvPicPr>
            <p:blipFill>
              <a:blip r:embed="rId3"/>
              <a:stretch>
                <a:fillRect/>
              </a:stretch>
            </p:blipFill>
            <p:spPr>
              <a:xfrm>
                <a:off x="4554156" y="3035643"/>
                <a:ext cx="336488" cy="336488"/>
              </a:xfrm>
              <a:prstGeom prst="rect">
                <a:avLst/>
              </a:prstGeom>
            </p:spPr>
          </p:pic>
          <p:pic>
            <p:nvPicPr>
              <p:cNvPr id="69" name="Picture 68">
                <a:extLst>
                  <a:ext uri="{FF2B5EF4-FFF2-40B4-BE49-F238E27FC236}">
                    <a16:creationId xmlns:a16="http://schemas.microsoft.com/office/drawing/2014/main" id="{4175A700-3DC8-F461-C8A4-EB878C58D5CA}"/>
                  </a:ext>
                </a:extLst>
              </p:cNvPr>
              <p:cNvPicPr>
                <a:picLocks noChangeAspect="1"/>
              </p:cNvPicPr>
              <p:nvPr/>
            </p:nvPicPr>
            <p:blipFill>
              <a:blip r:embed="rId3"/>
              <a:stretch>
                <a:fillRect/>
              </a:stretch>
            </p:blipFill>
            <p:spPr>
              <a:xfrm>
                <a:off x="4947422" y="3035643"/>
                <a:ext cx="336488" cy="336488"/>
              </a:xfrm>
              <a:prstGeom prst="rect">
                <a:avLst/>
              </a:prstGeom>
            </p:spPr>
          </p:pic>
          <p:pic>
            <p:nvPicPr>
              <p:cNvPr id="70" name="Picture 69">
                <a:extLst>
                  <a:ext uri="{FF2B5EF4-FFF2-40B4-BE49-F238E27FC236}">
                    <a16:creationId xmlns:a16="http://schemas.microsoft.com/office/drawing/2014/main" id="{BAA50055-E574-F362-2DC0-9DBDB927F386}"/>
                  </a:ext>
                </a:extLst>
              </p:cNvPr>
              <p:cNvPicPr>
                <a:picLocks noChangeAspect="1"/>
              </p:cNvPicPr>
              <p:nvPr/>
            </p:nvPicPr>
            <p:blipFill>
              <a:blip r:embed="rId3"/>
              <a:stretch>
                <a:fillRect/>
              </a:stretch>
            </p:blipFill>
            <p:spPr>
              <a:xfrm>
                <a:off x="5340688" y="3035643"/>
                <a:ext cx="336488" cy="336488"/>
              </a:xfrm>
              <a:prstGeom prst="rect">
                <a:avLst/>
              </a:prstGeom>
            </p:spPr>
          </p:pic>
          <p:pic>
            <p:nvPicPr>
              <p:cNvPr id="71" name="Picture 70">
                <a:extLst>
                  <a:ext uri="{FF2B5EF4-FFF2-40B4-BE49-F238E27FC236}">
                    <a16:creationId xmlns:a16="http://schemas.microsoft.com/office/drawing/2014/main" id="{8DCC4EFC-1F86-4850-DB61-679F39672C4C}"/>
                  </a:ext>
                </a:extLst>
              </p:cNvPr>
              <p:cNvPicPr>
                <a:picLocks noChangeAspect="1"/>
              </p:cNvPicPr>
              <p:nvPr/>
            </p:nvPicPr>
            <p:blipFill>
              <a:blip r:embed="rId3"/>
              <a:stretch>
                <a:fillRect/>
              </a:stretch>
            </p:blipFill>
            <p:spPr>
              <a:xfrm>
                <a:off x="5733954" y="3035643"/>
                <a:ext cx="336488" cy="336488"/>
              </a:xfrm>
              <a:prstGeom prst="rect">
                <a:avLst/>
              </a:prstGeom>
            </p:spPr>
          </p:pic>
          <p:pic>
            <p:nvPicPr>
              <p:cNvPr id="74" name="Picture 73">
                <a:extLst>
                  <a:ext uri="{FF2B5EF4-FFF2-40B4-BE49-F238E27FC236}">
                    <a16:creationId xmlns:a16="http://schemas.microsoft.com/office/drawing/2014/main" id="{035A5304-589F-7361-41BD-D669615557AA}"/>
                  </a:ext>
                </a:extLst>
              </p:cNvPr>
              <p:cNvPicPr>
                <a:picLocks noChangeAspect="1"/>
              </p:cNvPicPr>
              <p:nvPr/>
            </p:nvPicPr>
            <p:blipFill>
              <a:blip r:embed="rId4"/>
              <a:stretch>
                <a:fillRect/>
              </a:stretch>
            </p:blipFill>
            <p:spPr>
              <a:xfrm>
                <a:off x="2981092" y="3460133"/>
                <a:ext cx="324000" cy="324000"/>
              </a:xfrm>
              <a:prstGeom prst="rect">
                <a:avLst/>
              </a:prstGeom>
            </p:spPr>
          </p:pic>
          <p:pic>
            <p:nvPicPr>
              <p:cNvPr id="75" name="Picture 74">
                <a:extLst>
                  <a:ext uri="{FF2B5EF4-FFF2-40B4-BE49-F238E27FC236}">
                    <a16:creationId xmlns:a16="http://schemas.microsoft.com/office/drawing/2014/main" id="{81CF8F21-B45D-9A5B-B73E-32D95EAB79EB}"/>
                  </a:ext>
                </a:extLst>
              </p:cNvPr>
              <p:cNvPicPr>
                <a:picLocks noChangeAspect="1"/>
              </p:cNvPicPr>
              <p:nvPr/>
            </p:nvPicPr>
            <p:blipFill>
              <a:blip r:embed="rId4"/>
              <a:stretch>
                <a:fillRect/>
              </a:stretch>
            </p:blipFill>
            <p:spPr>
              <a:xfrm>
                <a:off x="3368114" y="3460133"/>
                <a:ext cx="324000" cy="324000"/>
              </a:xfrm>
              <a:prstGeom prst="rect">
                <a:avLst/>
              </a:prstGeom>
            </p:spPr>
          </p:pic>
          <p:pic>
            <p:nvPicPr>
              <p:cNvPr id="76" name="Picture 75">
                <a:extLst>
                  <a:ext uri="{FF2B5EF4-FFF2-40B4-BE49-F238E27FC236}">
                    <a16:creationId xmlns:a16="http://schemas.microsoft.com/office/drawing/2014/main" id="{A6D0A84F-78D6-10F2-3EEA-C8936722A9BF}"/>
                  </a:ext>
                </a:extLst>
              </p:cNvPr>
              <p:cNvPicPr>
                <a:picLocks noChangeAspect="1"/>
              </p:cNvPicPr>
              <p:nvPr/>
            </p:nvPicPr>
            <p:blipFill>
              <a:blip r:embed="rId4"/>
              <a:stretch>
                <a:fillRect/>
              </a:stretch>
            </p:blipFill>
            <p:spPr>
              <a:xfrm>
                <a:off x="3755136" y="3460133"/>
                <a:ext cx="324000" cy="324000"/>
              </a:xfrm>
              <a:prstGeom prst="rect">
                <a:avLst/>
              </a:prstGeom>
            </p:spPr>
          </p:pic>
          <p:pic>
            <p:nvPicPr>
              <p:cNvPr id="77" name="Picture 76">
                <a:extLst>
                  <a:ext uri="{FF2B5EF4-FFF2-40B4-BE49-F238E27FC236}">
                    <a16:creationId xmlns:a16="http://schemas.microsoft.com/office/drawing/2014/main" id="{721BECEA-68EF-F8FD-8944-99B1D6A4EBC8}"/>
                  </a:ext>
                </a:extLst>
              </p:cNvPr>
              <p:cNvPicPr>
                <a:picLocks noChangeAspect="1"/>
              </p:cNvPicPr>
              <p:nvPr/>
            </p:nvPicPr>
            <p:blipFill>
              <a:blip r:embed="rId4"/>
              <a:stretch>
                <a:fillRect/>
              </a:stretch>
            </p:blipFill>
            <p:spPr>
              <a:xfrm>
                <a:off x="4142158" y="3460133"/>
                <a:ext cx="324000" cy="324000"/>
              </a:xfrm>
              <a:prstGeom prst="rect">
                <a:avLst/>
              </a:prstGeom>
            </p:spPr>
          </p:pic>
          <p:pic>
            <p:nvPicPr>
              <p:cNvPr id="78" name="Picture 77">
                <a:extLst>
                  <a:ext uri="{FF2B5EF4-FFF2-40B4-BE49-F238E27FC236}">
                    <a16:creationId xmlns:a16="http://schemas.microsoft.com/office/drawing/2014/main" id="{46491338-ADF4-BB8A-B3AF-DDA4EDE02E6B}"/>
                  </a:ext>
                </a:extLst>
              </p:cNvPr>
              <p:cNvPicPr>
                <a:picLocks noChangeAspect="1"/>
              </p:cNvPicPr>
              <p:nvPr/>
            </p:nvPicPr>
            <p:blipFill>
              <a:blip r:embed="rId4"/>
              <a:stretch>
                <a:fillRect/>
              </a:stretch>
            </p:blipFill>
            <p:spPr>
              <a:xfrm>
                <a:off x="4529180" y="3460133"/>
                <a:ext cx="324000" cy="324000"/>
              </a:xfrm>
              <a:prstGeom prst="rect">
                <a:avLst/>
              </a:prstGeom>
            </p:spPr>
          </p:pic>
          <p:pic>
            <p:nvPicPr>
              <p:cNvPr id="79" name="Picture 78">
                <a:extLst>
                  <a:ext uri="{FF2B5EF4-FFF2-40B4-BE49-F238E27FC236}">
                    <a16:creationId xmlns:a16="http://schemas.microsoft.com/office/drawing/2014/main" id="{D0279B81-A75F-434B-C4CC-43359D58CCC4}"/>
                  </a:ext>
                </a:extLst>
              </p:cNvPr>
              <p:cNvPicPr>
                <a:picLocks noChangeAspect="1"/>
              </p:cNvPicPr>
              <p:nvPr/>
            </p:nvPicPr>
            <p:blipFill>
              <a:blip r:embed="rId4"/>
              <a:stretch>
                <a:fillRect/>
              </a:stretch>
            </p:blipFill>
            <p:spPr>
              <a:xfrm>
                <a:off x="4916202" y="3460133"/>
                <a:ext cx="324000" cy="324000"/>
              </a:xfrm>
              <a:prstGeom prst="rect">
                <a:avLst/>
              </a:prstGeom>
            </p:spPr>
          </p:pic>
          <p:pic>
            <p:nvPicPr>
              <p:cNvPr id="80" name="Picture 79">
                <a:extLst>
                  <a:ext uri="{FF2B5EF4-FFF2-40B4-BE49-F238E27FC236}">
                    <a16:creationId xmlns:a16="http://schemas.microsoft.com/office/drawing/2014/main" id="{5A66FE03-F17C-543A-D5AC-6CB0D0835995}"/>
                  </a:ext>
                </a:extLst>
              </p:cNvPr>
              <p:cNvPicPr>
                <a:picLocks noChangeAspect="1"/>
              </p:cNvPicPr>
              <p:nvPr/>
            </p:nvPicPr>
            <p:blipFill>
              <a:blip r:embed="rId4"/>
              <a:stretch>
                <a:fillRect/>
              </a:stretch>
            </p:blipFill>
            <p:spPr>
              <a:xfrm>
                <a:off x="5303224" y="3460133"/>
                <a:ext cx="324000" cy="324000"/>
              </a:xfrm>
              <a:prstGeom prst="rect">
                <a:avLst/>
              </a:prstGeom>
            </p:spPr>
          </p:pic>
          <p:pic>
            <p:nvPicPr>
              <p:cNvPr id="81" name="Picture 80">
                <a:extLst>
                  <a:ext uri="{FF2B5EF4-FFF2-40B4-BE49-F238E27FC236}">
                    <a16:creationId xmlns:a16="http://schemas.microsoft.com/office/drawing/2014/main" id="{6E42F9BB-4775-773D-C6B5-46A5C3550FE8}"/>
                  </a:ext>
                </a:extLst>
              </p:cNvPr>
              <p:cNvPicPr>
                <a:picLocks noChangeAspect="1"/>
              </p:cNvPicPr>
              <p:nvPr/>
            </p:nvPicPr>
            <p:blipFill>
              <a:blip r:embed="rId4"/>
              <a:stretch>
                <a:fillRect/>
              </a:stretch>
            </p:blipFill>
            <p:spPr>
              <a:xfrm>
                <a:off x="5690246" y="3460133"/>
                <a:ext cx="324000" cy="324000"/>
              </a:xfrm>
              <a:prstGeom prst="rect">
                <a:avLst/>
              </a:prstGeom>
            </p:spPr>
          </p:pic>
          <p:pic>
            <p:nvPicPr>
              <p:cNvPr id="83" name="Picture 82">
                <a:extLst>
                  <a:ext uri="{FF2B5EF4-FFF2-40B4-BE49-F238E27FC236}">
                    <a16:creationId xmlns:a16="http://schemas.microsoft.com/office/drawing/2014/main" id="{80F95EAA-F810-C60C-CC65-F27DC8CD798F}"/>
                  </a:ext>
                </a:extLst>
              </p:cNvPr>
              <p:cNvPicPr>
                <a:picLocks noChangeAspect="1"/>
              </p:cNvPicPr>
              <p:nvPr/>
            </p:nvPicPr>
            <p:blipFill>
              <a:blip r:embed="rId4"/>
              <a:stretch>
                <a:fillRect/>
              </a:stretch>
            </p:blipFill>
            <p:spPr>
              <a:xfrm>
                <a:off x="2207048" y="3872135"/>
                <a:ext cx="324000" cy="324000"/>
              </a:xfrm>
              <a:prstGeom prst="rect">
                <a:avLst/>
              </a:prstGeom>
            </p:spPr>
          </p:pic>
          <p:pic>
            <p:nvPicPr>
              <p:cNvPr id="84" name="Picture 83">
                <a:extLst>
                  <a:ext uri="{FF2B5EF4-FFF2-40B4-BE49-F238E27FC236}">
                    <a16:creationId xmlns:a16="http://schemas.microsoft.com/office/drawing/2014/main" id="{AF462FC1-C256-D545-2265-C7BEA350BC1D}"/>
                  </a:ext>
                </a:extLst>
              </p:cNvPr>
              <p:cNvPicPr>
                <a:picLocks noChangeAspect="1"/>
              </p:cNvPicPr>
              <p:nvPr/>
            </p:nvPicPr>
            <p:blipFill>
              <a:blip r:embed="rId4"/>
              <a:stretch>
                <a:fillRect/>
              </a:stretch>
            </p:blipFill>
            <p:spPr>
              <a:xfrm>
                <a:off x="2594070" y="3872135"/>
                <a:ext cx="324000" cy="324000"/>
              </a:xfrm>
              <a:prstGeom prst="rect">
                <a:avLst/>
              </a:prstGeom>
            </p:spPr>
          </p:pic>
          <p:pic>
            <p:nvPicPr>
              <p:cNvPr id="85" name="Picture 84">
                <a:extLst>
                  <a:ext uri="{FF2B5EF4-FFF2-40B4-BE49-F238E27FC236}">
                    <a16:creationId xmlns:a16="http://schemas.microsoft.com/office/drawing/2014/main" id="{AB1A9F25-E3EF-8196-F376-358F7EC0A2DA}"/>
                  </a:ext>
                </a:extLst>
              </p:cNvPr>
              <p:cNvPicPr>
                <a:picLocks noChangeAspect="1"/>
              </p:cNvPicPr>
              <p:nvPr/>
            </p:nvPicPr>
            <p:blipFill>
              <a:blip r:embed="rId4"/>
              <a:stretch>
                <a:fillRect/>
              </a:stretch>
            </p:blipFill>
            <p:spPr>
              <a:xfrm>
                <a:off x="2981092" y="3872135"/>
                <a:ext cx="324000" cy="324000"/>
              </a:xfrm>
              <a:prstGeom prst="rect">
                <a:avLst/>
              </a:prstGeom>
            </p:spPr>
          </p:pic>
          <p:pic>
            <p:nvPicPr>
              <p:cNvPr id="86" name="Picture 85">
                <a:extLst>
                  <a:ext uri="{FF2B5EF4-FFF2-40B4-BE49-F238E27FC236}">
                    <a16:creationId xmlns:a16="http://schemas.microsoft.com/office/drawing/2014/main" id="{03BA8FA9-1DDD-1696-A85C-75BE753B4555}"/>
                  </a:ext>
                </a:extLst>
              </p:cNvPr>
              <p:cNvPicPr>
                <a:picLocks noChangeAspect="1"/>
              </p:cNvPicPr>
              <p:nvPr/>
            </p:nvPicPr>
            <p:blipFill>
              <a:blip r:embed="rId4"/>
              <a:stretch>
                <a:fillRect/>
              </a:stretch>
            </p:blipFill>
            <p:spPr>
              <a:xfrm>
                <a:off x="3368114" y="3872135"/>
                <a:ext cx="324000" cy="324000"/>
              </a:xfrm>
              <a:prstGeom prst="rect">
                <a:avLst/>
              </a:prstGeom>
            </p:spPr>
          </p:pic>
          <p:pic>
            <p:nvPicPr>
              <p:cNvPr id="87" name="Picture 86">
                <a:extLst>
                  <a:ext uri="{FF2B5EF4-FFF2-40B4-BE49-F238E27FC236}">
                    <a16:creationId xmlns:a16="http://schemas.microsoft.com/office/drawing/2014/main" id="{670E537F-2F81-C3F5-8B2A-D080DD76C238}"/>
                  </a:ext>
                </a:extLst>
              </p:cNvPr>
              <p:cNvPicPr>
                <a:picLocks noChangeAspect="1"/>
              </p:cNvPicPr>
              <p:nvPr/>
            </p:nvPicPr>
            <p:blipFill>
              <a:blip r:embed="rId4"/>
              <a:stretch>
                <a:fillRect/>
              </a:stretch>
            </p:blipFill>
            <p:spPr>
              <a:xfrm>
                <a:off x="3755136" y="3872135"/>
                <a:ext cx="324000" cy="324000"/>
              </a:xfrm>
              <a:prstGeom prst="rect">
                <a:avLst/>
              </a:prstGeom>
            </p:spPr>
          </p:pic>
          <p:pic>
            <p:nvPicPr>
              <p:cNvPr id="88" name="Picture 87">
                <a:extLst>
                  <a:ext uri="{FF2B5EF4-FFF2-40B4-BE49-F238E27FC236}">
                    <a16:creationId xmlns:a16="http://schemas.microsoft.com/office/drawing/2014/main" id="{BD391BD3-25E5-64BF-4ED7-D9342C9E5FA7}"/>
                  </a:ext>
                </a:extLst>
              </p:cNvPr>
              <p:cNvPicPr>
                <a:picLocks noChangeAspect="1"/>
              </p:cNvPicPr>
              <p:nvPr/>
            </p:nvPicPr>
            <p:blipFill>
              <a:blip r:embed="rId4"/>
              <a:stretch>
                <a:fillRect/>
              </a:stretch>
            </p:blipFill>
            <p:spPr>
              <a:xfrm>
                <a:off x="4142158" y="3872135"/>
                <a:ext cx="324000" cy="324000"/>
              </a:xfrm>
              <a:prstGeom prst="rect">
                <a:avLst/>
              </a:prstGeom>
            </p:spPr>
          </p:pic>
          <p:pic>
            <p:nvPicPr>
              <p:cNvPr id="89" name="Picture 88">
                <a:extLst>
                  <a:ext uri="{FF2B5EF4-FFF2-40B4-BE49-F238E27FC236}">
                    <a16:creationId xmlns:a16="http://schemas.microsoft.com/office/drawing/2014/main" id="{8A94F779-0120-D760-C0E5-740B132AFA51}"/>
                  </a:ext>
                </a:extLst>
              </p:cNvPr>
              <p:cNvPicPr>
                <a:picLocks noChangeAspect="1"/>
              </p:cNvPicPr>
              <p:nvPr/>
            </p:nvPicPr>
            <p:blipFill>
              <a:blip r:embed="rId4"/>
              <a:stretch>
                <a:fillRect/>
              </a:stretch>
            </p:blipFill>
            <p:spPr>
              <a:xfrm>
                <a:off x="4529180" y="3872135"/>
                <a:ext cx="324000" cy="324000"/>
              </a:xfrm>
              <a:prstGeom prst="rect">
                <a:avLst/>
              </a:prstGeom>
            </p:spPr>
          </p:pic>
          <p:pic>
            <p:nvPicPr>
              <p:cNvPr id="90" name="Picture 89">
                <a:extLst>
                  <a:ext uri="{FF2B5EF4-FFF2-40B4-BE49-F238E27FC236}">
                    <a16:creationId xmlns:a16="http://schemas.microsoft.com/office/drawing/2014/main" id="{C3AB6DC1-C4DF-840D-9B3E-5E255834368E}"/>
                  </a:ext>
                </a:extLst>
              </p:cNvPr>
              <p:cNvPicPr>
                <a:picLocks noChangeAspect="1"/>
              </p:cNvPicPr>
              <p:nvPr/>
            </p:nvPicPr>
            <p:blipFill>
              <a:blip r:embed="rId4"/>
              <a:stretch>
                <a:fillRect/>
              </a:stretch>
            </p:blipFill>
            <p:spPr>
              <a:xfrm>
                <a:off x="4916202" y="3872135"/>
                <a:ext cx="324000" cy="324000"/>
              </a:xfrm>
              <a:prstGeom prst="rect">
                <a:avLst/>
              </a:prstGeom>
            </p:spPr>
          </p:pic>
          <p:pic>
            <p:nvPicPr>
              <p:cNvPr id="91" name="Picture 90">
                <a:extLst>
                  <a:ext uri="{FF2B5EF4-FFF2-40B4-BE49-F238E27FC236}">
                    <a16:creationId xmlns:a16="http://schemas.microsoft.com/office/drawing/2014/main" id="{9F51CF52-D6D8-6A90-7585-423D4822E154}"/>
                  </a:ext>
                </a:extLst>
              </p:cNvPr>
              <p:cNvPicPr>
                <a:picLocks noChangeAspect="1"/>
              </p:cNvPicPr>
              <p:nvPr/>
            </p:nvPicPr>
            <p:blipFill>
              <a:blip r:embed="rId4"/>
              <a:stretch>
                <a:fillRect/>
              </a:stretch>
            </p:blipFill>
            <p:spPr>
              <a:xfrm>
                <a:off x="5303224" y="3872135"/>
                <a:ext cx="324000" cy="324000"/>
              </a:xfrm>
              <a:prstGeom prst="rect">
                <a:avLst/>
              </a:prstGeom>
            </p:spPr>
          </p:pic>
          <p:pic>
            <p:nvPicPr>
              <p:cNvPr id="92" name="Picture 91">
                <a:extLst>
                  <a:ext uri="{FF2B5EF4-FFF2-40B4-BE49-F238E27FC236}">
                    <a16:creationId xmlns:a16="http://schemas.microsoft.com/office/drawing/2014/main" id="{105C39B7-73DA-680E-7BBD-C8E699A6F356}"/>
                  </a:ext>
                </a:extLst>
              </p:cNvPr>
              <p:cNvPicPr>
                <a:picLocks noChangeAspect="1"/>
              </p:cNvPicPr>
              <p:nvPr/>
            </p:nvPicPr>
            <p:blipFill>
              <a:blip r:embed="rId4"/>
              <a:stretch>
                <a:fillRect/>
              </a:stretch>
            </p:blipFill>
            <p:spPr>
              <a:xfrm>
                <a:off x="5690246" y="3872135"/>
                <a:ext cx="324000" cy="324000"/>
              </a:xfrm>
              <a:prstGeom prst="rect">
                <a:avLst/>
              </a:prstGeom>
            </p:spPr>
          </p:pic>
          <p:pic>
            <p:nvPicPr>
              <p:cNvPr id="93" name="Picture 92">
                <a:extLst>
                  <a:ext uri="{FF2B5EF4-FFF2-40B4-BE49-F238E27FC236}">
                    <a16:creationId xmlns:a16="http://schemas.microsoft.com/office/drawing/2014/main" id="{E5385807-5CC3-1740-CC37-B705AEE91421}"/>
                  </a:ext>
                </a:extLst>
              </p:cNvPr>
              <p:cNvPicPr>
                <a:picLocks noChangeAspect="1"/>
              </p:cNvPicPr>
              <p:nvPr/>
            </p:nvPicPr>
            <p:blipFill>
              <a:blip r:embed="rId4"/>
              <a:stretch>
                <a:fillRect/>
              </a:stretch>
            </p:blipFill>
            <p:spPr>
              <a:xfrm>
                <a:off x="2207048" y="4284137"/>
                <a:ext cx="324000" cy="324000"/>
              </a:xfrm>
              <a:prstGeom prst="rect">
                <a:avLst/>
              </a:prstGeom>
            </p:spPr>
          </p:pic>
          <p:pic>
            <p:nvPicPr>
              <p:cNvPr id="94" name="Picture 93">
                <a:extLst>
                  <a:ext uri="{FF2B5EF4-FFF2-40B4-BE49-F238E27FC236}">
                    <a16:creationId xmlns:a16="http://schemas.microsoft.com/office/drawing/2014/main" id="{90609116-397B-F04F-3CDD-EB8CBFAB4E2F}"/>
                  </a:ext>
                </a:extLst>
              </p:cNvPr>
              <p:cNvPicPr>
                <a:picLocks noChangeAspect="1"/>
              </p:cNvPicPr>
              <p:nvPr/>
            </p:nvPicPr>
            <p:blipFill>
              <a:blip r:embed="rId4"/>
              <a:stretch>
                <a:fillRect/>
              </a:stretch>
            </p:blipFill>
            <p:spPr>
              <a:xfrm>
                <a:off x="2594070" y="4284137"/>
                <a:ext cx="324000" cy="324000"/>
              </a:xfrm>
              <a:prstGeom prst="rect">
                <a:avLst/>
              </a:prstGeom>
            </p:spPr>
          </p:pic>
          <p:pic>
            <p:nvPicPr>
              <p:cNvPr id="95" name="Picture 94">
                <a:extLst>
                  <a:ext uri="{FF2B5EF4-FFF2-40B4-BE49-F238E27FC236}">
                    <a16:creationId xmlns:a16="http://schemas.microsoft.com/office/drawing/2014/main" id="{12EC8BE0-C02A-4022-3B94-0A9C1329CA0C}"/>
                  </a:ext>
                </a:extLst>
              </p:cNvPr>
              <p:cNvPicPr>
                <a:picLocks noChangeAspect="1"/>
              </p:cNvPicPr>
              <p:nvPr/>
            </p:nvPicPr>
            <p:blipFill>
              <a:blip r:embed="rId4"/>
              <a:stretch>
                <a:fillRect/>
              </a:stretch>
            </p:blipFill>
            <p:spPr>
              <a:xfrm>
                <a:off x="2981092" y="4284137"/>
                <a:ext cx="324000" cy="324000"/>
              </a:xfrm>
              <a:prstGeom prst="rect">
                <a:avLst/>
              </a:prstGeom>
            </p:spPr>
          </p:pic>
          <p:pic>
            <p:nvPicPr>
              <p:cNvPr id="96" name="Picture 95">
                <a:extLst>
                  <a:ext uri="{FF2B5EF4-FFF2-40B4-BE49-F238E27FC236}">
                    <a16:creationId xmlns:a16="http://schemas.microsoft.com/office/drawing/2014/main" id="{A9A6BE1E-8A21-5BE4-74D7-EE9D2222A486}"/>
                  </a:ext>
                </a:extLst>
              </p:cNvPr>
              <p:cNvPicPr>
                <a:picLocks noChangeAspect="1"/>
              </p:cNvPicPr>
              <p:nvPr/>
            </p:nvPicPr>
            <p:blipFill>
              <a:blip r:embed="rId4"/>
              <a:stretch>
                <a:fillRect/>
              </a:stretch>
            </p:blipFill>
            <p:spPr>
              <a:xfrm>
                <a:off x="3368114" y="4284137"/>
                <a:ext cx="324000" cy="324000"/>
              </a:xfrm>
              <a:prstGeom prst="rect">
                <a:avLst/>
              </a:prstGeom>
            </p:spPr>
          </p:pic>
          <p:pic>
            <p:nvPicPr>
              <p:cNvPr id="97" name="Picture 96">
                <a:extLst>
                  <a:ext uri="{FF2B5EF4-FFF2-40B4-BE49-F238E27FC236}">
                    <a16:creationId xmlns:a16="http://schemas.microsoft.com/office/drawing/2014/main" id="{0EA90605-FE48-2260-F665-264CD4E27BCA}"/>
                  </a:ext>
                </a:extLst>
              </p:cNvPr>
              <p:cNvPicPr>
                <a:picLocks noChangeAspect="1"/>
              </p:cNvPicPr>
              <p:nvPr/>
            </p:nvPicPr>
            <p:blipFill>
              <a:blip r:embed="rId4"/>
              <a:stretch>
                <a:fillRect/>
              </a:stretch>
            </p:blipFill>
            <p:spPr>
              <a:xfrm>
                <a:off x="3755136" y="4284137"/>
                <a:ext cx="324000" cy="324000"/>
              </a:xfrm>
              <a:prstGeom prst="rect">
                <a:avLst/>
              </a:prstGeom>
            </p:spPr>
          </p:pic>
          <p:pic>
            <p:nvPicPr>
              <p:cNvPr id="98" name="Picture 97">
                <a:extLst>
                  <a:ext uri="{FF2B5EF4-FFF2-40B4-BE49-F238E27FC236}">
                    <a16:creationId xmlns:a16="http://schemas.microsoft.com/office/drawing/2014/main" id="{2019382B-540F-C34E-52B2-94440113C4DD}"/>
                  </a:ext>
                </a:extLst>
              </p:cNvPr>
              <p:cNvPicPr>
                <a:picLocks noChangeAspect="1"/>
              </p:cNvPicPr>
              <p:nvPr/>
            </p:nvPicPr>
            <p:blipFill>
              <a:blip r:embed="rId4"/>
              <a:stretch>
                <a:fillRect/>
              </a:stretch>
            </p:blipFill>
            <p:spPr>
              <a:xfrm>
                <a:off x="4142158" y="4284137"/>
                <a:ext cx="324000" cy="324000"/>
              </a:xfrm>
              <a:prstGeom prst="rect">
                <a:avLst/>
              </a:prstGeom>
            </p:spPr>
          </p:pic>
          <p:pic>
            <p:nvPicPr>
              <p:cNvPr id="99" name="Picture 98">
                <a:extLst>
                  <a:ext uri="{FF2B5EF4-FFF2-40B4-BE49-F238E27FC236}">
                    <a16:creationId xmlns:a16="http://schemas.microsoft.com/office/drawing/2014/main" id="{3F17E580-D8BD-A71E-7783-713E0E06F3E5}"/>
                  </a:ext>
                </a:extLst>
              </p:cNvPr>
              <p:cNvPicPr>
                <a:picLocks noChangeAspect="1"/>
              </p:cNvPicPr>
              <p:nvPr/>
            </p:nvPicPr>
            <p:blipFill>
              <a:blip r:embed="rId4"/>
              <a:stretch>
                <a:fillRect/>
              </a:stretch>
            </p:blipFill>
            <p:spPr>
              <a:xfrm>
                <a:off x="4529180" y="4284137"/>
                <a:ext cx="324000" cy="324000"/>
              </a:xfrm>
              <a:prstGeom prst="rect">
                <a:avLst/>
              </a:prstGeom>
            </p:spPr>
          </p:pic>
          <p:pic>
            <p:nvPicPr>
              <p:cNvPr id="100" name="Picture 99">
                <a:extLst>
                  <a:ext uri="{FF2B5EF4-FFF2-40B4-BE49-F238E27FC236}">
                    <a16:creationId xmlns:a16="http://schemas.microsoft.com/office/drawing/2014/main" id="{4B990721-6854-B594-DD91-78FAF3DDB8C4}"/>
                  </a:ext>
                </a:extLst>
              </p:cNvPr>
              <p:cNvPicPr>
                <a:picLocks noChangeAspect="1"/>
              </p:cNvPicPr>
              <p:nvPr/>
            </p:nvPicPr>
            <p:blipFill>
              <a:blip r:embed="rId4"/>
              <a:stretch>
                <a:fillRect/>
              </a:stretch>
            </p:blipFill>
            <p:spPr>
              <a:xfrm>
                <a:off x="4916202" y="4284137"/>
                <a:ext cx="324000" cy="324000"/>
              </a:xfrm>
              <a:prstGeom prst="rect">
                <a:avLst/>
              </a:prstGeom>
            </p:spPr>
          </p:pic>
          <p:pic>
            <p:nvPicPr>
              <p:cNvPr id="101" name="Picture 100">
                <a:extLst>
                  <a:ext uri="{FF2B5EF4-FFF2-40B4-BE49-F238E27FC236}">
                    <a16:creationId xmlns:a16="http://schemas.microsoft.com/office/drawing/2014/main" id="{C1EF4CDB-818F-A980-FEF6-5B53898168E4}"/>
                  </a:ext>
                </a:extLst>
              </p:cNvPr>
              <p:cNvPicPr>
                <a:picLocks noChangeAspect="1"/>
              </p:cNvPicPr>
              <p:nvPr/>
            </p:nvPicPr>
            <p:blipFill>
              <a:blip r:embed="rId4"/>
              <a:stretch>
                <a:fillRect/>
              </a:stretch>
            </p:blipFill>
            <p:spPr>
              <a:xfrm>
                <a:off x="5303224" y="4284137"/>
                <a:ext cx="324000" cy="324000"/>
              </a:xfrm>
              <a:prstGeom prst="rect">
                <a:avLst/>
              </a:prstGeom>
            </p:spPr>
          </p:pic>
        </p:grpSp>
        <p:pic>
          <p:nvPicPr>
            <p:cNvPr id="104" name="Picture 103">
              <a:extLst>
                <a:ext uri="{FF2B5EF4-FFF2-40B4-BE49-F238E27FC236}">
                  <a16:creationId xmlns:a16="http://schemas.microsoft.com/office/drawing/2014/main" id="{CED120FC-045C-8469-D3A7-A3ABC22C521E}"/>
                </a:ext>
              </a:extLst>
            </p:cNvPr>
            <p:cNvPicPr>
              <a:picLocks noChangeAspect="1"/>
            </p:cNvPicPr>
            <p:nvPr/>
          </p:nvPicPr>
          <p:blipFill>
            <a:blip r:embed="rId3"/>
            <a:stretch>
              <a:fillRect/>
            </a:stretch>
          </p:blipFill>
          <p:spPr>
            <a:xfrm>
              <a:off x="2635586" y="3483463"/>
              <a:ext cx="336488" cy="336488"/>
            </a:xfrm>
            <a:prstGeom prst="rect">
              <a:avLst/>
            </a:prstGeom>
          </p:spPr>
        </p:pic>
        <p:pic>
          <p:nvPicPr>
            <p:cNvPr id="105" name="Picture 104">
              <a:extLst>
                <a:ext uri="{FF2B5EF4-FFF2-40B4-BE49-F238E27FC236}">
                  <a16:creationId xmlns:a16="http://schemas.microsoft.com/office/drawing/2014/main" id="{2E6CE244-D4A7-944F-C3A9-ABA556F27A01}"/>
                </a:ext>
              </a:extLst>
            </p:cNvPr>
            <p:cNvPicPr>
              <a:picLocks noChangeAspect="1"/>
            </p:cNvPicPr>
            <p:nvPr/>
          </p:nvPicPr>
          <p:blipFill>
            <a:blip r:embed="rId3"/>
            <a:stretch>
              <a:fillRect/>
            </a:stretch>
          </p:blipFill>
          <p:spPr>
            <a:xfrm>
              <a:off x="3028852" y="3483463"/>
              <a:ext cx="336488" cy="336488"/>
            </a:xfrm>
            <a:prstGeom prst="rect">
              <a:avLst/>
            </a:prstGeom>
          </p:spPr>
        </p:pic>
        <p:pic>
          <p:nvPicPr>
            <p:cNvPr id="107" name="Picture 106">
              <a:extLst>
                <a:ext uri="{FF2B5EF4-FFF2-40B4-BE49-F238E27FC236}">
                  <a16:creationId xmlns:a16="http://schemas.microsoft.com/office/drawing/2014/main" id="{05DCC9BE-592E-EBEC-AC5C-E610EBAED535}"/>
                </a:ext>
              </a:extLst>
            </p:cNvPr>
            <p:cNvPicPr>
              <a:picLocks noChangeAspect="1"/>
            </p:cNvPicPr>
            <p:nvPr/>
          </p:nvPicPr>
          <p:blipFill>
            <a:blip r:embed="rId5"/>
            <a:stretch>
              <a:fillRect/>
            </a:stretch>
          </p:blipFill>
          <p:spPr>
            <a:xfrm>
              <a:off x="6143533" y="4460156"/>
              <a:ext cx="284289" cy="284289"/>
            </a:xfrm>
            <a:prstGeom prst="rect">
              <a:avLst/>
            </a:prstGeom>
          </p:spPr>
        </p:pic>
      </p:grpSp>
      <p:sp>
        <p:nvSpPr>
          <p:cNvPr id="108" name="TextBox 107">
            <a:extLst>
              <a:ext uri="{FF2B5EF4-FFF2-40B4-BE49-F238E27FC236}">
                <a16:creationId xmlns:a16="http://schemas.microsoft.com/office/drawing/2014/main" id="{12B96027-6152-CA22-7569-18ECD0CC8A9C}"/>
              </a:ext>
            </a:extLst>
          </p:cNvPr>
          <p:cNvSpPr txBox="1"/>
          <p:nvPr/>
        </p:nvSpPr>
        <p:spPr>
          <a:xfrm>
            <a:off x="1400339" y="2401611"/>
            <a:ext cx="2272728" cy="923330"/>
          </a:xfrm>
          <a:prstGeom prst="rect">
            <a:avLst/>
          </a:prstGeom>
          <a:noFill/>
        </p:spPr>
        <p:txBody>
          <a:bodyPr wrap="square" rtlCol="0">
            <a:spAutoFit/>
          </a:bodyPr>
          <a:lstStyle/>
          <a:p>
            <a:pPr algn="ctr"/>
            <a:r>
              <a:rPr lang="en-CH" sz="1800" dirty="0">
                <a:latin typeface="Rockwell" panose="02060603020205020403" pitchFamily="18" charset="77"/>
              </a:rPr>
              <a:t>Android </a:t>
            </a:r>
            <a:r>
              <a:rPr lang="en-US" sz="1800" dirty="0">
                <a:latin typeface="Rockwell" panose="02060603020205020403" pitchFamily="18" charset="77"/>
              </a:rPr>
              <a:t>dominates the smartphone market.</a:t>
            </a:r>
            <a:endParaRPr lang="en-CH" sz="1800" dirty="0">
              <a:latin typeface="Rockwell" panose="02060603020205020403" pitchFamily="18" charset="77"/>
            </a:endParaRPr>
          </a:p>
        </p:txBody>
      </p:sp>
      <p:sp>
        <p:nvSpPr>
          <p:cNvPr id="72" name="Google Shape;3506;p42">
            <a:extLst>
              <a:ext uri="{FF2B5EF4-FFF2-40B4-BE49-F238E27FC236}">
                <a16:creationId xmlns:a16="http://schemas.microsoft.com/office/drawing/2014/main" id="{036CDB15-C2D5-BCD9-0D6B-2F51E8B4F4AF}"/>
              </a:ext>
            </a:extLst>
          </p:cNvPr>
          <p:cNvSpPr txBox="1">
            <a:spLocks/>
          </p:cNvSpPr>
          <p:nvPr/>
        </p:nvSpPr>
        <p:spPr>
          <a:xfrm>
            <a:off x="8586438" y="4812866"/>
            <a:ext cx="557561" cy="3306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r"/>
            <a:r>
              <a:rPr lang="en-US" sz="1000" dirty="0">
                <a:solidFill>
                  <a:schemeClr val="bg1"/>
                </a:solidFill>
              </a:rPr>
              <a:t>2</a:t>
            </a:r>
          </a:p>
        </p:txBody>
      </p:sp>
      <p:sp>
        <p:nvSpPr>
          <p:cNvPr id="73" name="Google Shape;3941;p53">
            <a:extLst>
              <a:ext uri="{FF2B5EF4-FFF2-40B4-BE49-F238E27FC236}">
                <a16:creationId xmlns:a16="http://schemas.microsoft.com/office/drawing/2014/main" id="{D368DEC3-1722-63F6-4D0D-7AC9ABAA321D}"/>
              </a:ext>
            </a:extLst>
          </p:cNvPr>
          <p:cNvSpPr txBox="1">
            <a:spLocks/>
          </p:cNvSpPr>
          <p:nvPr/>
        </p:nvSpPr>
        <p:spPr>
          <a:xfrm>
            <a:off x="808886" y="1864207"/>
            <a:ext cx="3593400" cy="6732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800" b="1" dirty="0">
                <a:solidFill>
                  <a:schemeClr val="bg1"/>
                </a:solidFill>
                <a:latin typeface="Rockwell" panose="02060603020205020403" pitchFamily="18" charset="77"/>
                <a:ea typeface="Lato" panose="020F0502020204030203" pitchFamily="34" charset="0"/>
                <a:cs typeface="Lato" panose="020F0502020204030203" pitchFamily="34" charset="0"/>
              </a:rPr>
              <a:t>72%</a:t>
            </a:r>
          </a:p>
        </p:txBody>
      </p:sp>
    </p:spTree>
    <p:extLst>
      <p:ext uri="{BB962C8B-B14F-4D97-AF65-F5344CB8AC3E}">
        <p14:creationId xmlns:p14="http://schemas.microsoft.com/office/powerpoint/2010/main" val="13512626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14"/>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68531A2D-4F60-B7D3-9EB9-EEEFF4BD384F}"/>
              </a:ext>
            </a:extLst>
          </p:cNvPr>
          <p:cNvPicPr>
            <a:picLocks noGrp="1" noChangeAspect="1"/>
          </p:cNvPicPr>
          <p:nvPr>
            <p:ph type="pic" idx="2"/>
          </p:nvPr>
        </p:nvPicPr>
        <p:blipFill rotWithShape="1">
          <a:blip r:embed="rId3">
            <a:alphaModFix/>
          </a:blip>
          <a:srcRect t="146" b="96"/>
          <a:stretch/>
        </p:blipFill>
        <p:spPr>
          <a:xfrm>
            <a:off x="919269" y="918811"/>
            <a:ext cx="7308736" cy="2555778"/>
          </a:xfrm>
          <a:solidFill>
            <a:schemeClr val="tx1"/>
          </a:solidFill>
        </p:spPr>
      </p:pic>
      <p:grpSp>
        <p:nvGrpSpPr>
          <p:cNvPr id="3717" name="Google Shape;3717;p47"/>
          <p:cNvGrpSpPr/>
          <p:nvPr/>
        </p:nvGrpSpPr>
        <p:grpSpPr>
          <a:xfrm>
            <a:off x="249100" y="969600"/>
            <a:ext cx="143400" cy="2454350"/>
            <a:chOff x="2436050" y="685625"/>
            <a:chExt cx="143400" cy="2454350"/>
          </a:xfrm>
        </p:grpSpPr>
        <p:grpSp>
          <p:nvGrpSpPr>
            <p:cNvPr id="3718" name="Google Shape;3718;p47"/>
            <p:cNvGrpSpPr/>
            <p:nvPr/>
          </p:nvGrpSpPr>
          <p:grpSpPr>
            <a:xfrm>
              <a:off x="2436050" y="685625"/>
              <a:ext cx="143400" cy="2454350"/>
              <a:chOff x="2436050" y="685625"/>
              <a:chExt cx="143400" cy="2454350"/>
            </a:xfrm>
          </p:grpSpPr>
          <p:sp>
            <p:nvSpPr>
              <p:cNvPr id="3719" name="Google Shape;3719;p47"/>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20" name="Google Shape;3720;p47"/>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21" name="Google Shape;3721;p47"/>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22" name="Google Shape;3722;p47"/>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23" name="Google Shape;3723;p47"/>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24" name="Google Shape;3724;p47"/>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25" name="Google Shape;3725;p47"/>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26" name="Google Shape;3726;p47"/>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27" name="Google Shape;3727;p47"/>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28" name="Google Shape;3728;p47"/>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29" name="Google Shape;3729;p47"/>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30" name="Google Shape;3730;p47"/>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731" name="Google Shape;3731;p47"/>
            <p:cNvGrpSpPr/>
            <p:nvPr/>
          </p:nvGrpSpPr>
          <p:grpSpPr>
            <a:xfrm>
              <a:off x="2436050" y="685625"/>
              <a:ext cx="143400" cy="2454350"/>
              <a:chOff x="2436050" y="685625"/>
              <a:chExt cx="143400" cy="2454350"/>
            </a:xfrm>
          </p:grpSpPr>
          <p:sp>
            <p:nvSpPr>
              <p:cNvPr id="3732" name="Google Shape;3732;p47"/>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33" name="Google Shape;3733;p47"/>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34" name="Google Shape;3734;p47"/>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35" name="Google Shape;3735;p47"/>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36" name="Google Shape;3736;p47"/>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37" name="Google Shape;3737;p47"/>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38" name="Google Shape;3738;p47"/>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39" name="Google Shape;3739;p47"/>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40" name="Google Shape;3740;p47"/>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41" name="Google Shape;3741;p47"/>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42" name="Google Shape;3742;p47"/>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43" name="Google Shape;3743;p47"/>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6" name="Group 5">
            <a:extLst>
              <a:ext uri="{FF2B5EF4-FFF2-40B4-BE49-F238E27FC236}">
                <a16:creationId xmlns:a16="http://schemas.microsoft.com/office/drawing/2014/main" id="{0A978AC5-8BCC-6400-4215-82FCFFE20C61}"/>
              </a:ext>
            </a:extLst>
          </p:cNvPr>
          <p:cNvGrpSpPr/>
          <p:nvPr/>
        </p:nvGrpSpPr>
        <p:grpSpPr>
          <a:xfrm>
            <a:off x="1360642" y="3511165"/>
            <a:ext cx="6422715" cy="523220"/>
            <a:chOff x="1497591" y="3681261"/>
            <a:chExt cx="6422715" cy="523220"/>
          </a:xfrm>
        </p:grpSpPr>
        <p:sp>
          <p:nvSpPr>
            <p:cNvPr id="2" name="TextBox 1">
              <a:extLst>
                <a:ext uri="{FF2B5EF4-FFF2-40B4-BE49-F238E27FC236}">
                  <a16:creationId xmlns:a16="http://schemas.microsoft.com/office/drawing/2014/main" id="{CAC2A91E-23C0-02D5-07ED-9A2382777E63}"/>
                </a:ext>
              </a:extLst>
            </p:cNvPr>
            <p:cNvSpPr txBox="1"/>
            <p:nvPr/>
          </p:nvSpPr>
          <p:spPr>
            <a:xfrm>
              <a:off x="3010951" y="3873832"/>
              <a:ext cx="4909355" cy="276999"/>
            </a:xfrm>
            <a:prstGeom prst="rect">
              <a:avLst/>
            </a:prstGeom>
            <a:noFill/>
          </p:spPr>
          <p:txBody>
            <a:bodyPr wrap="square" rtlCol="0">
              <a:spAutoFit/>
            </a:bodyPr>
            <a:lstStyle/>
            <a:p>
              <a:r>
                <a:rPr lang="en-US" sz="1200" dirty="0">
                  <a:solidFill>
                    <a:srgbClr val="FFFFFF"/>
                  </a:solidFill>
                  <a:latin typeface="Lato" panose="020F0502020204030203" pitchFamily="34" charset="0"/>
                  <a:ea typeface="Lato" panose="020F0502020204030203" pitchFamily="34" charset="0"/>
                  <a:cs typeface="Lato" panose="020F0502020204030203" pitchFamily="34" charset="0"/>
                </a:rPr>
                <a:t>uses BERT to predict meaningful variable names in decompiled output</a:t>
              </a:r>
              <a:endParaRPr lang="en-CH" sz="1200" dirty="0">
                <a:solidFill>
                  <a:srgbClr val="FFFFFF"/>
                </a:solidFill>
                <a:latin typeface="Lato" panose="020F0502020204030203" pitchFamily="34" charset="0"/>
                <a:ea typeface="Lato" panose="020F0502020204030203" pitchFamily="34" charset="0"/>
                <a:cs typeface="Lato" panose="020F0502020204030203" pitchFamily="34" charset="0"/>
              </a:endParaRPr>
            </a:p>
          </p:txBody>
        </p:sp>
        <p:sp>
          <p:nvSpPr>
            <p:cNvPr id="3" name="TextBox 2">
              <a:extLst>
                <a:ext uri="{FF2B5EF4-FFF2-40B4-BE49-F238E27FC236}">
                  <a16:creationId xmlns:a16="http://schemas.microsoft.com/office/drawing/2014/main" id="{95C89C19-06AD-A951-ED05-53A5F76CE586}"/>
                </a:ext>
              </a:extLst>
            </p:cNvPr>
            <p:cNvSpPr txBox="1"/>
            <p:nvPr/>
          </p:nvSpPr>
          <p:spPr>
            <a:xfrm>
              <a:off x="1497591" y="3681261"/>
              <a:ext cx="1628755" cy="523220"/>
            </a:xfrm>
            <a:prstGeom prst="rect">
              <a:avLst/>
            </a:prstGeom>
            <a:noFill/>
          </p:spPr>
          <p:txBody>
            <a:bodyPr wrap="square" rtlCol="0">
              <a:spAutoFit/>
            </a:bodyPr>
            <a:lstStyle/>
            <a:p>
              <a:pPr algn="r"/>
              <a:r>
                <a:rPr lang="en-US" sz="2800" b="1" dirty="0" err="1">
                  <a:solidFill>
                    <a:srgbClr val="FFFFFF"/>
                  </a:solidFill>
                  <a:latin typeface="Lato" panose="020F0502020204030203" pitchFamily="34" charset="0"/>
                  <a:ea typeface="Lato" panose="020F0502020204030203" pitchFamily="34" charset="0"/>
                  <a:cs typeface="Lato" panose="020F0502020204030203" pitchFamily="34" charset="0"/>
                </a:rPr>
                <a:t>VarBERT</a:t>
              </a:r>
              <a:endParaRPr lang="en-CH" b="1" dirty="0">
                <a:solidFill>
                  <a:srgbClr val="FFFFFF"/>
                </a:solidFill>
                <a:latin typeface="Lato" panose="020F0502020204030203" pitchFamily="34" charset="0"/>
                <a:ea typeface="Lato" panose="020F0502020204030203" pitchFamily="34" charset="0"/>
                <a:cs typeface="Lato" panose="020F0502020204030203" pitchFamily="34" charset="0"/>
              </a:endParaRPr>
            </a:p>
          </p:txBody>
        </p:sp>
      </p:grpSp>
      <p:grpSp>
        <p:nvGrpSpPr>
          <p:cNvPr id="3744" name="Google Shape;3744;p47"/>
          <p:cNvGrpSpPr/>
          <p:nvPr/>
        </p:nvGrpSpPr>
        <p:grpSpPr>
          <a:xfrm>
            <a:off x="8731975" y="-127789"/>
            <a:ext cx="143400" cy="2454350"/>
            <a:chOff x="2030200" y="685625"/>
            <a:chExt cx="143400" cy="2454350"/>
          </a:xfrm>
        </p:grpSpPr>
        <p:grpSp>
          <p:nvGrpSpPr>
            <p:cNvPr id="3745" name="Google Shape;3745;p47"/>
            <p:cNvGrpSpPr/>
            <p:nvPr/>
          </p:nvGrpSpPr>
          <p:grpSpPr>
            <a:xfrm>
              <a:off x="2030200" y="685625"/>
              <a:ext cx="143400" cy="2454350"/>
              <a:chOff x="2436050" y="685625"/>
              <a:chExt cx="143400" cy="2454350"/>
            </a:xfrm>
          </p:grpSpPr>
          <p:sp>
            <p:nvSpPr>
              <p:cNvPr id="3746" name="Google Shape;3746;p47"/>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47" name="Google Shape;3747;p47"/>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48" name="Google Shape;3748;p47"/>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49" name="Google Shape;3749;p47"/>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50" name="Google Shape;3750;p47"/>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51" name="Google Shape;3751;p47"/>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52" name="Google Shape;3752;p47"/>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53" name="Google Shape;3753;p47"/>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54" name="Google Shape;3754;p47"/>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55" name="Google Shape;3755;p47"/>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56" name="Google Shape;3756;p47"/>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57" name="Google Shape;3757;p47"/>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758" name="Google Shape;3758;p47"/>
            <p:cNvGrpSpPr/>
            <p:nvPr/>
          </p:nvGrpSpPr>
          <p:grpSpPr>
            <a:xfrm>
              <a:off x="2030200" y="685625"/>
              <a:ext cx="143400" cy="2454350"/>
              <a:chOff x="2436050" y="685625"/>
              <a:chExt cx="143400" cy="2454350"/>
            </a:xfrm>
          </p:grpSpPr>
          <p:sp>
            <p:nvSpPr>
              <p:cNvPr id="3759" name="Google Shape;3759;p47"/>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60" name="Google Shape;3760;p47"/>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61" name="Google Shape;3761;p47"/>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62" name="Google Shape;3762;p47"/>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63" name="Google Shape;3763;p47"/>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64" name="Google Shape;3764;p47"/>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65" name="Google Shape;3765;p47"/>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66" name="Google Shape;3766;p47"/>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67" name="Google Shape;3767;p47"/>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68" name="Google Shape;3768;p47"/>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69" name="Google Shape;3769;p47"/>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70" name="Google Shape;3770;p47"/>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sp>
        <p:nvSpPr>
          <p:cNvPr id="10" name="TextBox 9">
            <a:extLst>
              <a:ext uri="{FF2B5EF4-FFF2-40B4-BE49-F238E27FC236}">
                <a16:creationId xmlns:a16="http://schemas.microsoft.com/office/drawing/2014/main" id="{745F423C-7A0A-95D4-D82C-6D34F3BF4D15}"/>
              </a:ext>
            </a:extLst>
          </p:cNvPr>
          <p:cNvSpPr txBox="1"/>
          <p:nvPr/>
        </p:nvSpPr>
        <p:spPr>
          <a:xfrm>
            <a:off x="0" y="4870786"/>
            <a:ext cx="6707124" cy="238527"/>
          </a:xfrm>
          <a:prstGeom prst="rect">
            <a:avLst/>
          </a:prstGeom>
          <a:noFill/>
        </p:spPr>
        <p:txBody>
          <a:bodyPr wrap="square" rtlCol="0">
            <a:spAutoFit/>
          </a:bodyPr>
          <a:lstStyle/>
          <a:p>
            <a:pPr algn="ctr"/>
            <a:r>
              <a:rPr lang="en-US" sz="950" dirty="0">
                <a:solidFill>
                  <a:schemeClr val="bg1">
                    <a:lumMod val="75000"/>
                    <a:lumOff val="25000"/>
                  </a:schemeClr>
                </a:solidFill>
                <a:latin typeface="Lato" panose="020F0502020204030203" pitchFamily="34" charset="0"/>
                <a:ea typeface="Lato" panose="020F0502020204030203" pitchFamily="34" charset="0"/>
                <a:cs typeface="Lato" panose="020F0502020204030203" pitchFamily="34" charset="0"/>
              </a:rPr>
              <a:t>Paper: “Len or index or count, anything but v1”: Predicting Variable Names in </a:t>
            </a:r>
            <a:r>
              <a:rPr lang="en-US" sz="950" dirty="0" err="1">
                <a:solidFill>
                  <a:schemeClr val="bg1">
                    <a:lumMod val="75000"/>
                    <a:lumOff val="25000"/>
                  </a:schemeClr>
                </a:solidFill>
                <a:latin typeface="Lato" panose="020F0502020204030203" pitchFamily="34" charset="0"/>
                <a:ea typeface="Lato" panose="020F0502020204030203" pitchFamily="34" charset="0"/>
                <a:cs typeface="Lato" panose="020F0502020204030203" pitchFamily="34" charset="0"/>
              </a:rPr>
              <a:t>Decompilation</a:t>
            </a:r>
            <a:r>
              <a:rPr lang="en-US" sz="950" dirty="0">
                <a:solidFill>
                  <a:schemeClr val="bg1">
                    <a:lumMod val="75000"/>
                    <a:lumOff val="25000"/>
                  </a:schemeClr>
                </a:solidFill>
                <a:latin typeface="Lato" panose="020F0502020204030203" pitchFamily="34" charset="0"/>
                <a:ea typeface="Lato" panose="020F0502020204030203" pitchFamily="34" charset="0"/>
                <a:cs typeface="Lato" panose="020F0502020204030203" pitchFamily="34" charset="0"/>
              </a:rPr>
              <a:t> Output with Transfer Learning</a:t>
            </a:r>
          </a:p>
        </p:txBody>
      </p:sp>
      <p:sp>
        <p:nvSpPr>
          <p:cNvPr id="5" name="Google Shape;3506;p42">
            <a:extLst>
              <a:ext uri="{FF2B5EF4-FFF2-40B4-BE49-F238E27FC236}">
                <a16:creationId xmlns:a16="http://schemas.microsoft.com/office/drawing/2014/main" id="{F88FE22C-A1F7-B4FA-56B1-F986E47B1EBB}"/>
              </a:ext>
            </a:extLst>
          </p:cNvPr>
          <p:cNvSpPr txBox="1">
            <a:spLocks/>
          </p:cNvSpPr>
          <p:nvPr/>
        </p:nvSpPr>
        <p:spPr>
          <a:xfrm>
            <a:off x="8586438" y="4812866"/>
            <a:ext cx="557561" cy="3306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r"/>
            <a:r>
              <a:rPr lang="en-US" sz="1000" dirty="0"/>
              <a:t>20</a:t>
            </a:r>
          </a:p>
        </p:txBody>
      </p:sp>
    </p:spTree>
    <p:extLst>
      <p:ext uri="{BB962C8B-B14F-4D97-AF65-F5344CB8AC3E}">
        <p14:creationId xmlns:p14="http://schemas.microsoft.com/office/powerpoint/2010/main" val="1353131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14"/>
        <p:cNvGrpSpPr/>
        <p:nvPr/>
      </p:nvGrpSpPr>
      <p:grpSpPr>
        <a:xfrm>
          <a:off x="0" y="0"/>
          <a:ext cx="0" cy="0"/>
          <a:chOff x="0" y="0"/>
          <a:chExt cx="0" cy="0"/>
        </a:xfrm>
      </p:grpSpPr>
      <p:pic>
        <p:nvPicPr>
          <p:cNvPr id="4" name="Picture 3">
            <a:extLst>
              <a:ext uri="{FF2B5EF4-FFF2-40B4-BE49-F238E27FC236}">
                <a16:creationId xmlns:a16="http://schemas.microsoft.com/office/drawing/2014/main" id="{56CD9C67-5E94-6021-439B-4057751AAB13}"/>
              </a:ext>
            </a:extLst>
          </p:cNvPr>
          <p:cNvPicPr>
            <a:picLocks noChangeAspect="1"/>
          </p:cNvPicPr>
          <p:nvPr/>
        </p:nvPicPr>
        <p:blipFill rotWithShape="1">
          <a:blip r:embed="rId3"/>
          <a:srcRect t="11089"/>
          <a:stretch/>
        </p:blipFill>
        <p:spPr>
          <a:xfrm>
            <a:off x="1071703" y="600861"/>
            <a:ext cx="6764301" cy="3318169"/>
          </a:xfrm>
          <a:prstGeom prst="rect">
            <a:avLst/>
          </a:prstGeom>
        </p:spPr>
      </p:pic>
      <p:sp>
        <p:nvSpPr>
          <p:cNvPr id="5" name="TextBox 4">
            <a:extLst>
              <a:ext uri="{FF2B5EF4-FFF2-40B4-BE49-F238E27FC236}">
                <a16:creationId xmlns:a16="http://schemas.microsoft.com/office/drawing/2014/main" id="{348CE031-5310-93A7-8328-91347EB0D983}"/>
              </a:ext>
            </a:extLst>
          </p:cNvPr>
          <p:cNvSpPr txBox="1"/>
          <p:nvPr/>
        </p:nvSpPr>
        <p:spPr>
          <a:xfrm>
            <a:off x="4127328" y="1608085"/>
            <a:ext cx="1584541" cy="461665"/>
          </a:xfrm>
          <a:prstGeom prst="rect">
            <a:avLst/>
          </a:prstGeom>
          <a:solidFill>
            <a:srgbClr val="FDFDFD"/>
          </a:solidFill>
        </p:spPr>
        <p:txBody>
          <a:bodyPr wrap="square" rtlCol="0">
            <a:spAutoFit/>
          </a:bodyPr>
          <a:lstStyle/>
          <a:p>
            <a:pPr algn="ctr"/>
            <a:r>
              <a:rPr lang="en-CH" sz="1200" b="1" dirty="0">
                <a:latin typeface="Lato" panose="020F0502020204030203" pitchFamily="34" charset="0"/>
                <a:ea typeface="Lato" panose="020F0502020204030203" pitchFamily="34" charset="0"/>
                <a:cs typeface="Lato" panose="020F0502020204030203" pitchFamily="34" charset="0"/>
              </a:rPr>
              <a:t>Specific private medical data</a:t>
            </a:r>
          </a:p>
        </p:txBody>
      </p:sp>
      <p:grpSp>
        <p:nvGrpSpPr>
          <p:cNvPr id="3717" name="Google Shape;3717;p47"/>
          <p:cNvGrpSpPr/>
          <p:nvPr/>
        </p:nvGrpSpPr>
        <p:grpSpPr>
          <a:xfrm>
            <a:off x="249100" y="969600"/>
            <a:ext cx="143400" cy="2454350"/>
            <a:chOff x="2436050" y="685625"/>
            <a:chExt cx="143400" cy="2454350"/>
          </a:xfrm>
        </p:grpSpPr>
        <p:grpSp>
          <p:nvGrpSpPr>
            <p:cNvPr id="3718" name="Google Shape;3718;p47"/>
            <p:cNvGrpSpPr/>
            <p:nvPr/>
          </p:nvGrpSpPr>
          <p:grpSpPr>
            <a:xfrm>
              <a:off x="2436050" y="685625"/>
              <a:ext cx="143400" cy="2454350"/>
              <a:chOff x="2436050" y="685625"/>
              <a:chExt cx="143400" cy="2454350"/>
            </a:xfrm>
          </p:grpSpPr>
          <p:sp>
            <p:nvSpPr>
              <p:cNvPr id="3719" name="Google Shape;3719;p47"/>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20" name="Google Shape;3720;p47"/>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21" name="Google Shape;3721;p47"/>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22" name="Google Shape;3722;p47"/>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23" name="Google Shape;3723;p47"/>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24" name="Google Shape;3724;p47"/>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25" name="Google Shape;3725;p47"/>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26" name="Google Shape;3726;p47"/>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27" name="Google Shape;3727;p47"/>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28" name="Google Shape;3728;p47"/>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29" name="Google Shape;3729;p47"/>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30" name="Google Shape;3730;p47"/>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731" name="Google Shape;3731;p47"/>
            <p:cNvGrpSpPr/>
            <p:nvPr/>
          </p:nvGrpSpPr>
          <p:grpSpPr>
            <a:xfrm>
              <a:off x="2436050" y="685625"/>
              <a:ext cx="143400" cy="2454350"/>
              <a:chOff x="2436050" y="685625"/>
              <a:chExt cx="143400" cy="2454350"/>
            </a:xfrm>
          </p:grpSpPr>
          <p:sp>
            <p:nvSpPr>
              <p:cNvPr id="3732" name="Google Shape;3732;p47"/>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33" name="Google Shape;3733;p47"/>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34" name="Google Shape;3734;p47"/>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35" name="Google Shape;3735;p47"/>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36" name="Google Shape;3736;p47"/>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37" name="Google Shape;3737;p47"/>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38" name="Google Shape;3738;p47"/>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39" name="Google Shape;3739;p47"/>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40" name="Google Shape;3740;p47"/>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41" name="Google Shape;3741;p47"/>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42" name="Google Shape;3742;p47"/>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43" name="Google Shape;3743;p47"/>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3744" name="Google Shape;3744;p47"/>
          <p:cNvGrpSpPr/>
          <p:nvPr/>
        </p:nvGrpSpPr>
        <p:grpSpPr>
          <a:xfrm>
            <a:off x="8731975" y="-127789"/>
            <a:ext cx="143400" cy="2454350"/>
            <a:chOff x="2030200" y="685625"/>
            <a:chExt cx="143400" cy="2454350"/>
          </a:xfrm>
        </p:grpSpPr>
        <p:grpSp>
          <p:nvGrpSpPr>
            <p:cNvPr id="3745" name="Google Shape;3745;p47"/>
            <p:cNvGrpSpPr/>
            <p:nvPr/>
          </p:nvGrpSpPr>
          <p:grpSpPr>
            <a:xfrm>
              <a:off x="2030200" y="685625"/>
              <a:ext cx="143400" cy="2454350"/>
              <a:chOff x="2436050" y="685625"/>
              <a:chExt cx="143400" cy="2454350"/>
            </a:xfrm>
          </p:grpSpPr>
          <p:sp>
            <p:nvSpPr>
              <p:cNvPr id="3746" name="Google Shape;3746;p47"/>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47" name="Google Shape;3747;p47"/>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48" name="Google Shape;3748;p47"/>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49" name="Google Shape;3749;p47"/>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50" name="Google Shape;3750;p47"/>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51" name="Google Shape;3751;p47"/>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52" name="Google Shape;3752;p47"/>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53" name="Google Shape;3753;p47"/>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54" name="Google Shape;3754;p47"/>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55" name="Google Shape;3755;p47"/>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56" name="Google Shape;3756;p47"/>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57" name="Google Shape;3757;p47"/>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758" name="Google Shape;3758;p47"/>
            <p:cNvGrpSpPr/>
            <p:nvPr/>
          </p:nvGrpSpPr>
          <p:grpSpPr>
            <a:xfrm>
              <a:off x="2030200" y="685625"/>
              <a:ext cx="143400" cy="2454350"/>
              <a:chOff x="2436050" y="685625"/>
              <a:chExt cx="143400" cy="2454350"/>
            </a:xfrm>
          </p:grpSpPr>
          <p:sp>
            <p:nvSpPr>
              <p:cNvPr id="3759" name="Google Shape;3759;p47"/>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60" name="Google Shape;3760;p47"/>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61" name="Google Shape;3761;p47"/>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62" name="Google Shape;3762;p47"/>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63" name="Google Shape;3763;p47"/>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64" name="Google Shape;3764;p47"/>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65" name="Google Shape;3765;p47"/>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66" name="Google Shape;3766;p47"/>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67" name="Google Shape;3767;p47"/>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68" name="Google Shape;3768;p47"/>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69" name="Google Shape;3769;p47"/>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70" name="Google Shape;3770;p47"/>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sp>
        <p:nvSpPr>
          <p:cNvPr id="2" name="Google Shape;3506;p42">
            <a:extLst>
              <a:ext uri="{FF2B5EF4-FFF2-40B4-BE49-F238E27FC236}">
                <a16:creationId xmlns:a16="http://schemas.microsoft.com/office/drawing/2014/main" id="{04590517-5059-67AC-5BC8-4218D720C2AF}"/>
              </a:ext>
            </a:extLst>
          </p:cNvPr>
          <p:cNvSpPr txBox="1">
            <a:spLocks/>
          </p:cNvSpPr>
          <p:nvPr/>
        </p:nvSpPr>
        <p:spPr>
          <a:xfrm>
            <a:off x="8586438" y="4812866"/>
            <a:ext cx="557561" cy="3306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r"/>
            <a:r>
              <a:rPr lang="en-US" sz="1000" dirty="0"/>
              <a:t>21</a:t>
            </a:r>
          </a:p>
        </p:txBody>
      </p:sp>
      <p:pic>
        <p:nvPicPr>
          <p:cNvPr id="3" name="Picture 2">
            <a:extLst>
              <a:ext uri="{FF2B5EF4-FFF2-40B4-BE49-F238E27FC236}">
                <a16:creationId xmlns:a16="http://schemas.microsoft.com/office/drawing/2014/main" id="{49972E84-1A38-0E76-691E-770FD633C14E}"/>
              </a:ext>
            </a:extLst>
          </p:cNvPr>
          <p:cNvPicPr>
            <a:picLocks noChangeAspect="1"/>
          </p:cNvPicPr>
          <p:nvPr/>
        </p:nvPicPr>
        <p:blipFill>
          <a:blip r:embed="rId4"/>
          <a:stretch>
            <a:fillRect/>
          </a:stretch>
        </p:blipFill>
        <p:spPr>
          <a:xfrm rot="4014348">
            <a:off x="3253525" y="26166"/>
            <a:ext cx="359200" cy="359200"/>
          </a:xfrm>
          <a:prstGeom prst="rect">
            <a:avLst/>
          </a:prstGeom>
        </p:spPr>
      </p:pic>
      <p:cxnSp>
        <p:nvCxnSpPr>
          <p:cNvPr id="6" name="Straight Connector 5">
            <a:extLst>
              <a:ext uri="{FF2B5EF4-FFF2-40B4-BE49-F238E27FC236}">
                <a16:creationId xmlns:a16="http://schemas.microsoft.com/office/drawing/2014/main" id="{EE4ED932-98E1-758A-7E06-63131EC0349B}"/>
              </a:ext>
            </a:extLst>
          </p:cNvPr>
          <p:cNvCxnSpPr>
            <a:cxnSpLocks/>
          </p:cNvCxnSpPr>
          <p:nvPr/>
        </p:nvCxnSpPr>
        <p:spPr>
          <a:xfrm>
            <a:off x="3433125" y="205766"/>
            <a:ext cx="2056608" cy="4956134"/>
          </a:xfrm>
          <a:prstGeom prst="line">
            <a:avLst/>
          </a:prstGeom>
          <a:ln w="28575">
            <a:solidFill>
              <a:srgbClr val="1E1E1E"/>
            </a:solidFill>
            <a:prstDash val="sysDash"/>
          </a:ln>
        </p:spPr>
        <p:style>
          <a:lnRef idx="1">
            <a:schemeClr val="accent1"/>
          </a:lnRef>
          <a:fillRef idx="0">
            <a:schemeClr val="accent1"/>
          </a:fillRef>
          <a:effectRef idx="0">
            <a:schemeClr val="accent1"/>
          </a:effectRef>
          <a:fontRef idx="minor">
            <a:schemeClr val="tx1"/>
          </a:fontRef>
        </p:style>
      </p:cxnSp>
      <p:sp>
        <p:nvSpPr>
          <p:cNvPr id="3716" name="Google Shape;3716;p47"/>
          <p:cNvSpPr txBox="1">
            <a:spLocks noGrp="1"/>
          </p:cNvSpPr>
          <p:nvPr>
            <p:ph type="title"/>
          </p:nvPr>
        </p:nvSpPr>
        <p:spPr>
          <a:xfrm>
            <a:off x="720000" y="401445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Transfer</a:t>
            </a:r>
            <a:r>
              <a:rPr lang="en" dirty="0"/>
              <a:t> learning</a:t>
            </a:r>
            <a:endParaRPr dirty="0"/>
          </a:p>
        </p:txBody>
      </p:sp>
    </p:spTree>
    <p:extLst>
      <p:ext uri="{BB962C8B-B14F-4D97-AF65-F5344CB8AC3E}">
        <p14:creationId xmlns:p14="http://schemas.microsoft.com/office/powerpoint/2010/main" val="378640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91"/>
        <p:cNvGrpSpPr/>
        <p:nvPr/>
      </p:nvGrpSpPr>
      <p:grpSpPr>
        <a:xfrm>
          <a:off x="0" y="0"/>
          <a:ext cx="0" cy="0"/>
          <a:chOff x="0" y="0"/>
          <a:chExt cx="0" cy="0"/>
        </a:xfrm>
      </p:grpSpPr>
      <p:sp>
        <p:nvSpPr>
          <p:cNvPr id="3492" name="Google Shape;3492;p41"/>
          <p:cNvSpPr txBox="1">
            <a:spLocks noGrp="1"/>
          </p:cNvSpPr>
          <p:nvPr>
            <p:ph type="title"/>
          </p:nvPr>
        </p:nvSpPr>
        <p:spPr>
          <a:xfrm>
            <a:off x="1132629" y="1291306"/>
            <a:ext cx="3200400" cy="45584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pre-training</a:t>
            </a:r>
            <a:endParaRPr sz="2000" dirty="0"/>
          </a:p>
        </p:txBody>
      </p:sp>
      <p:pic>
        <p:nvPicPr>
          <p:cNvPr id="3" name="Picture 2">
            <a:extLst>
              <a:ext uri="{FF2B5EF4-FFF2-40B4-BE49-F238E27FC236}">
                <a16:creationId xmlns:a16="http://schemas.microsoft.com/office/drawing/2014/main" id="{88162A28-673D-C351-4A67-5F2BF95C718D}"/>
              </a:ext>
            </a:extLst>
          </p:cNvPr>
          <p:cNvPicPr>
            <a:picLocks noChangeAspect="1"/>
          </p:cNvPicPr>
          <p:nvPr/>
        </p:nvPicPr>
        <p:blipFill>
          <a:blip r:embed="rId3"/>
          <a:stretch>
            <a:fillRect/>
          </a:stretch>
        </p:blipFill>
        <p:spPr>
          <a:xfrm>
            <a:off x="4743393" y="1783727"/>
            <a:ext cx="3200401" cy="961033"/>
          </a:xfrm>
          <a:prstGeom prst="rect">
            <a:avLst/>
          </a:prstGeom>
          <a:ln w="19050">
            <a:solidFill>
              <a:srgbClr val="FFFFFF"/>
            </a:solidFill>
          </a:ln>
        </p:spPr>
      </p:pic>
      <p:sp>
        <p:nvSpPr>
          <p:cNvPr id="4" name="Google Shape;3492;p41">
            <a:extLst>
              <a:ext uri="{FF2B5EF4-FFF2-40B4-BE49-F238E27FC236}">
                <a16:creationId xmlns:a16="http://schemas.microsoft.com/office/drawing/2014/main" id="{C48CFAD0-3CB0-33FC-0CC8-E98E2968733B}"/>
              </a:ext>
            </a:extLst>
          </p:cNvPr>
          <p:cNvSpPr txBox="1">
            <a:spLocks/>
          </p:cNvSpPr>
          <p:nvPr/>
        </p:nvSpPr>
        <p:spPr>
          <a:xfrm>
            <a:off x="4743393" y="1291305"/>
            <a:ext cx="3200400" cy="4558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9pPr>
          </a:lstStyle>
          <a:p>
            <a:r>
              <a:rPr lang="en-US" sz="2000" dirty="0"/>
              <a:t>fine-tuning</a:t>
            </a:r>
          </a:p>
        </p:txBody>
      </p:sp>
      <p:sp>
        <p:nvSpPr>
          <p:cNvPr id="7" name="Google Shape;4060;p55">
            <a:extLst>
              <a:ext uri="{FF2B5EF4-FFF2-40B4-BE49-F238E27FC236}">
                <a16:creationId xmlns:a16="http://schemas.microsoft.com/office/drawing/2014/main" id="{8B6DFE3F-890C-AD98-E9D4-752C9DC12536}"/>
              </a:ext>
            </a:extLst>
          </p:cNvPr>
          <p:cNvSpPr txBox="1"/>
          <p:nvPr/>
        </p:nvSpPr>
        <p:spPr>
          <a:xfrm flipH="1">
            <a:off x="1661229" y="2992565"/>
            <a:ext cx="2143200" cy="571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dirty="0">
                <a:solidFill>
                  <a:schemeClr val="accent1">
                    <a:lumMod val="90000"/>
                  </a:schemeClr>
                </a:solidFill>
                <a:latin typeface="Lato"/>
                <a:ea typeface="Lato"/>
                <a:cs typeface="Lato"/>
                <a:sym typeface="Lato"/>
              </a:rPr>
              <a:t>General code language knowledge</a:t>
            </a:r>
            <a:endParaRPr dirty="0">
              <a:solidFill>
                <a:schemeClr val="accent1">
                  <a:lumMod val="90000"/>
                </a:schemeClr>
              </a:solidFill>
              <a:latin typeface="Lato"/>
              <a:ea typeface="Lato"/>
              <a:cs typeface="Lato"/>
              <a:sym typeface="Lato"/>
            </a:endParaRPr>
          </a:p>
        </p:txBody>
      </p:sp>
      <p:sp>
        <p:nvSpPr>
          <p:cNvPr id="10" name="Google Shape;4060;p55">
            <a:extLst>
              <a:ext uri="{FF2B5EF4-FFF2-40B4-BE49-F238E27FC236}">
                <a16:creationId xmlns:a16="http://schemas.microsoft.com/office/drawing/2014/main" id="{5941870A-CC41-A8A7-5260-77A0705CA08D}"/>
              </a:ext>
            </a:extLst>
          </p:cNvPr>
          <p:cNvSpPr txBox="1"/>
          <p:nvPr/>
        </p:nvSpPr>
        <p:spPr>
          <a:xfrm flipH="1">
            <a:off x="5271993" y="3779397"/>
            <a:ext cx="2143200" cy="571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dirty="0">
                <a:solidFill>
                  <a:schemeClr val="accent1">
                    <a:lumMod val="90000"/>
                  </a:schemeClr>
                </a:solidFill>
                <a:latin typeface="Lato"/>
                <a:ea typeface="Lato"/>
                <a:cs typeface="Lato"/>
                <a:sym typeface="Lato"/>
              </a:rPr>
              <a:t>General code language knowledge</a:t>
            </a:r>
          </a:p>
          <a:p>
            <a:pPr marL="0" lvl="0" indent="0" algn="ctr" rtl="0">
              <a:lnSpc>
                <a:spcPct val="115000"/>
              </a:lnSpc>
              <a:spcBef>
                <a:spcPts val="0"/>
              </a:spcBef>
              <a:spcAft>
                <a:spcPts val="0"/>
              </a:spcAft>
              <a:buNone/>
            </a:pPr>
            <a:r>
              <a:rPr lang="en" dirty="0">
                <a:solidFill>
                  <a:schemeClr val="dk1"/>
                </a:solidFill>
                <a:latin typeface="Lato"/>
                <a:ea typeface="Lato"/>
                <a:cs typeface="Lato"/>
                <a:sym typeface="Lato"/>
              </a:rPr>
              <a:t>+</a:t>
            </a:r>
          </a:p>
          <a:p>
            <a:pPr marL="0" lvl="0" indent="0" algn="ctr" rtl="0">
              <a:lnSpc>
                <a:spcPct val="115000"/>
              </a:lnSpc>
              <a:spcBef>
                <a:spcPts val="0"/>
              </a:spcBef>
              <a:spcAft>
                <a:spcPts val="0"/>
              </a:spcAft>
              <a:buNone/>
            </a:pPr>
            <a:r>
              <a:rPr lang="en" dirty="0">
                <a:solidFill>
                  <a:schemeClr val="dk1"/>
                </a:solidFill>
                <a:latin typeface="Lato"/>
                <a:ea typeface="Lato"/>
                <a:cs typeface="Lato"/>
                <a:sym typeface="Lato"/>
              </a:rPr>
              <a:t>Code identifier names knowledge</a:t>
            </a:r>
            <a:endParaRPr dirty="0">
              <a:solidFill>
                <a:schemeClr val="dk1"/>
              </a:solidFill>
              <a:latin typeface="Lato"/>
              <a:ea typeface="Lato"/>
              <a:cs typeface="Lato"/>
              <a:sym typeface="Lato"/>
            </a:endParaRPr>
          </a:p>
        </p:txBody>
      </p:sp>
      <p:sp>
        <p:nvSpPr>
          <p:cNvPr id="5" name="Google Shape;3506;p42">
            <a:extLst>
              <a:ext uri="{FF2B5EF4-FFF2-40B4-BE49-F238E27FC236}">
                <a16:creationId xmlns:a16="http://schemas.microsoft.com/office/drawing/2014/main" id="{3FC90A59-7BD9-AB86-4AD8-7B1E7E2977B7}"/>
              </a:ext>
            </a:extLst>
          </p:cNvPr>
          <p:cNvSpPr txBox="1">
            <a:spLocks/>
          </p:cNvSpPr>
          <p:nvPr/>
        </p:nvSpPr>
        <p:spPr>
          <a:xfrm>
            <a:off x="8586438" y="4812866"/>
            <a:ext cx="557561" cy="3306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r"/>
            <a:r>
              <a:rPr lang="en-US" sz="1000" dirty="0"/>
              <a:t>22</a:t>
            </a:r>
          </a:p>
        </p:txBody>
      </p:sp>
      <p:grpSp>
        <p:nvGrpSpPr>
          <p:cNvPr id="6" name="Group 5">
            <a:extLst>
              <a:ext uri="{FF2B5EF4-FFF2-40B4-BE49-F238E27FC236}">
                <a16:creationId xmlns:a16="http://schemas.microsoft.com/office/drawing/2014/main" id="{EE07AA1E-9F10-D6C9-A992-9FD76ABDEE49}"/>
              </a:ext>
            </a:extLst>
          </p:cNvPr>
          <p:cNvGrpSpPr/>
          <p:nvPr/>
        </p:nvGrpSpPr>
        <p:grpSpPr>
          <a:xfrm>
            <a:off x="1132629" y="1783727"/>
            <a:ext cx="3200400" cy="961033"/>
            <a:chOff x="1132629" y="1783727"/>
            <a:chExt cx="3200400" cy="961033"/>
          </a:xfrm>
        </p:grpSpPr>
        <p:pic>
          <p:nvPicPr>
            <p:cNvPr id="8" name="Picture 7">
              <a:extLst>
                <a:ext uri="{FF2B5EF4-FFF2-40B4-BE49-F238E27FC236}">
                  <a16:creationId xmlns:a16="http://schemas.microsoft.com/office/drawing/2014/main" id="{D0E4B356-7457-051A-9528-C0BD1B7F04ED}"/>
                </a:ext>
              </a:extLst>
            </p:cNvPr>
            <p:cNvPicPr>
              <a:picLocks noChangeAspect="1"/>
            </p:cNvPicPr>
            <p:nvPr/>
          </p:nvPicPr>
          <p:blipFill>
            <a:blip r:embed="rId4"/>
            <a:stretch>
              <a:fillRect/>
            </a:stretch>
          </p:blipFill>
          <p:spPr>
            <a:xfrm>
              <a:off x="1132629" y="1783727"/>
              <a:ext cx="3200400" cy="961033"/>
            </a:xfrm>
            <a:prstGeom prst="rect">
              <a:avLst/>
            </a:prstGeom>
            <a:ln w="19050">
              <a:solidFill>
                <a:srgbClr val="FFFFFF"/>
              </a:solidFill>
            </a:ln>
          </p:spPr>
        </p:pic>
        <p:pic>
          <p:nvPicPr>
            <p:cNvPr id="9" name="Picture 8" descr="A blue square with white text&#10;&#10;Description automatically generated">
              <a:extLst>
                <a:ext uri="{FF2B5EF4-FFF2-40B4-BE49-F238E27FC236}">
                  <a16:creationId xmlns:a16="http://schemas.microsoft.com/office/drawing/2014/main" id="{EBF4C3FF-4AD6-CE4F-EFF0-143F7FF9191D}"/>
                </a:ext>
              </a:extLst>
            </p:cNvPr>
            <p:cNvPicPr>
              <a:picLocks noChangeAspect="1"/>
            </p:cNvPicPr>
            <p:nvPr/>
          </p:nvPicPr>
          <p:blipFill rotWithShape="1">
            <a:blip r:embed="rId5"/>
            <a:srcRect b="3878"/>
            <a:stretch/>
          </p:blipFill>
          <p:spPr>
            <a:xfrm>
              <a:off x="1910760" y="2167361"/>
              <a:ext cx="1559705" cy="560239"/>
            </a:xfrm>
            <a:prstGeom prst="rect">
              <a:avLst/>
            </a:prstGeom>
          </p:spPr>
        </p:pic>
      </p:grpSp>
    </p:spTree>
    <p:extLst>
      <p:ext uri="{BB962C8B-B14F-4D97-AF65-F5344CB8AC3E}">
        <p14:creationId xmlns:p14="http://schemas.microsoft.com/office/powerpoint/2010/main" val="18862718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91"/>
        <p:cNvGrpSpPr/>
        <p:nvPr/>
      </p:nvGrpSpPr>
      <p:grpSpPr>
        <a:xfrm>
          <a:off x="0" y="0"/>
          <a:ext cx="0" cy="0"/>
          <a:chOff x="0" y="0"/>
          <a:chExt cx="0" cy="0"/>
        </a:xfrm>
      </p:grpSpPr>
      <p:sp>
        <p:nvSpPr>
          <p:cNvPr id="3492" name="Google Shape;3492;p41"/>
          <p:cNvSpPr txBox="1">
            <a:spLocks noGrp="1"/>
          </p:cNvSpPr>
          <p:nvPr>
            <p:ph type="title"/>
          </p:nvPr>
        </p:nvSpPr>
        <p:spPr>
          <a:xfrm>
            <a:off x="1132629" y="1291306"/>
            <a:ext cx="3200400" cy="45584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pre-training</a:t>
            </a:r>
            <a:endParaRPr sz="2000" dirty="0"/>
          </a:p>
        </p:txBody>
      </p:sp>
      <p:pic>
        <p:nvPicPr>
          <p:cNvPr id="3" name="Picture 2">
            <a:extLst>
              <a:ext uri="{FF2B5EF4-FFF2-40B4-BE49-F238E27FC236}">
                <a16:creationId xmlns:a16="http://schemas.microsoft.com/office/drawing/2014/main" id="{88162A28-673D-C351-4A67-5F2BF95C718D}"/>
              </a:ext>
            </a:extLst>
          </p:cNvPr>
          <p:cNvPicPr>
            <a:picLocks noChangeAspect="1"/>
          </p:cNvPicPr>
          <p:nvPr/>
        </p:nvPicPr>
        <p:blipFill>
          <a:blip r:embed="rId3"/>
          <a:stretch>
            <a:fillRect/>
          </a:stretch>
        </p:blipFill>
        <p:spPr>
          <a:xfrm>
            <a:off x="4743393" y="1783727"/>
            <a:ext cx="3200401" cy="961033"/>
          </a:xfrm>
          <a:prstGeom prst="rect">
            <a:avLst/>
          </a:prstGeom>
          <a:ln w="19050">
            <a:solidFill>
              <a:srgbClr val="FFFFFF"/>
            </a:solidFill>
          </a:ln>
        </p:spPr>
      </p:pic>
      <p:sp>
        <p:nvSpPr>
          <p:cNvPr id="4" name="Google Shape;3492;p41">
            <a:extLst>
              <a:ext uri="{FF2B5EF4-FFF2-40B4-BE49-F238E27FC236}">
                <a16:creationId xmlns:a16="http://schemas.microsoft.com/office/drawing/2014/main" id="{C48CFAD0-3CB0-33FC-0CC8-E98E2968733B}"/>
              </a:ext>
            </a:extLst>
          </p:cNvPr>
          <p:cNvSpPr txBox="1">
            <a:spLocks/>
          </p:cNvSpPr>
          <p:nvPr/>
        </p:nvSpPr>
        <p:spPr>
          <a:xfrm>
            <a:off x="4743393" y="1291305"/>
            <a:ext cx="3200400" cy="4558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9pPr>
          </a:lstStyle>
          <a:p>
            <a:r>
              <a:rPr lang="en-US" sz="2000" dirty="0"/>
              <a:t>fine-tuning</a:t>
            </a:r>
          </a:p>
        </p:txBody>
      </p:sp>
      <p:sp>
        <p:nvSpPr>
          <p:cNvPr id="7" name="Google Shape;4060;p55">
            <a:extLst>
              <a:ext uri="{FF2B5EF4-FFF2-40B4-BE49-F238E27FC236}">
                <a16:creationId xmlns:a16="http://schemas.microsoft.com/office/drawing/2014/main" id="{8B6DFE3F-890C-AD98-E9D4-752C9DC12536}"/>
              </a:ext>
            </a:extLst>
          </p:cNvPr>
          <p:cNvSpPr txBox="1"/>
          <p:nvPr/>
        </p:nvSpPr>
        <p:spPr>
          <a:xfrm flipH="1">
            <a:off x="1661229" y="2992565"/>
            <a:ext cx="2143200" cy="571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dirty="0">
                <a:solidFill>
                  <a:schemeClr val="accent1">
                    <a:lumMod val="90000"/>
                  </a:schemeClr>
                </a:solidFill>
                <a:latin typeface="Lato"/>
                <a:ea typeface="Lato"/>
                <a:cs typeface="Lato"/>
                <a:sym typeface="Lato"/>
              </a:rPr>
              <a:t>General code language knowledge</a:t>
            </a:r>
            <a:endParaRPr dirty="0">
              <a:solidFill>
                <a:schemeClr val="accent1">
                  <a:lumMod val="90000"/>
                </a:schemeClr>
              </a:solidFill>
              <a:latin typeface="Lato"/>
              <a:ea typeface="Lato"/>
              <a:cs typeface="Lato"/>
              <a:sym typeface="Lato"/>
            </a:endParaRPr>
          </a:p>
        </p:txBody>
      </p:sp>
      <p:sp>
        <p:nvSpPr>
          <p:cNvPr id="5" name="Google Shape;3506;p42">
            <a:extLst>
              <a:ext uri="{FF2B5EF4-FFF2-40B4-BE49-F238E27FC236}">
                <a16:creationId xmlns:a16="http://schemas.microsoft.com/office/drawing/2014/main" id="{3FC90A59-7BD9-AB86-4AD8-7B1E7E2977B7}"/>
              </a:ext>
            </a:extLst>
          </p:cNvPr>
          <p:cNvSpPr txBox="1">
            <a:spLocks/>
          </p:cNvSpPr>
          <p:nvPr/>
        </p:nvSpPr>
        <p:spPr>
          <a:xfrm>
            <a:off x="8586438" y="4812866"/>
            <a:ext cx="557561" cy="3306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r"/>
            <a:r>
              <a:rPr lang="en-US" sz="1000" dirty="0"/>
              <a:t>23</a:t>
            </a:r>
          </a:p>
        </p:txBody>
      </p:sp>
      <p:grpSp>
        <p:nvGrpSpPr>
          <p:cNvPr id="6" name="Group 5">
            <a:extLst>
              <a:ext uri="{FF2B5EF4-FFF2-40B4-BE49-F238E27FC236}">
                <a16:creationId xmlns:a16="http://schemas.microsoft.com/office/drawing/2014/main" id="{EE07AA1E-9F10-D6C9-A992-9FD76ABDEE49}"/>
              </a:ext>
            </a:extLst>
          </p:cNvPr>
          <p:cNvGrpSpPr/>
          <p:nvPr/>
        </p:nvGrpSpPr>
        <p:grpSpPr>
          <a:xfrm>
            <a:off x="1132629" y="1783727"/>
            <a:ext cx="3200400" cy="961033"/>
            <a:chOff x="1132629" y="1783727"/>
            <a:chExt cx="3200400" cy="961033"/>
          </a:xfrm>
        </p:grpSpPr>
        <p:pic>
          <p:nvPicPr>
            <p:cNvPr id="8" name="Picture 7">
              <a:extLst>
                <a:ext uri="{FF2B5EF4-FFF2-40B4-BE49-F238E27FC236}">
                  <a16:creationId xmlns:a16="http://schemas.microsoft.com/office/drawing/2014/main" id="{D0E4B356-7457-051A-9528-C0BD1B7F04ED}"/>
                </a:ext>
              </a:extLst>
            </p:cNvPr>
            <p:cNvPicPr>
              <a:picLocks noChangeAspect="1"/>
            </p:cNvPicPr>
            <p:nvPr/>
          </p:nvPicPr>
          <p:blipFill>
            <a:blip r:embed="rId4"/>
            <a:stretch>
              <a:fillRect/>
            </a:stretch>
          </p:blipFill>
          <p:spPr>
            <a:xfrm>
              <a:off x="1132629" y="1783727"/>
              <a:ext cx="3200400" cy="961033"/>
            </a:xfrm>
            <a:prstGeom prst="rect">
              <a:avLst/>
            </a:prstGeom>
            <a:ln w="19050">
              <a:solidFill>
                <a:srgbClr val="FFFFFF"/>
              </a:solidFill>
            </a:ln>
          </p:spPr>
        </p:pic>
        <p:pic>
          <p:nvPicPr>
            <p:cNvPr id="9" name="Picture 8" descr="A blue square with white text&#10;&#10;Description automatically generated">
              <a:extLst>
                <a:ext uri="{FF2B5EF4-FFF2-40B4-BE49-F238E27FC236}">
                  <a16:creationId xmlns:a16="http://schemas.microsoft.com/office/drawing/2014/main" id="{EBF4C3FF-4AD6-CE4F-EFF0-143F7FF9191D}"/>
                </a:ext>
              </a:extLst>
            </p:cNvPr>
            <p:cNvPicPr>
              <a:picLocks noChangeAspect="1"/>
            </p:cNvPicPr>
            <p:nvPr/>
          </p:nvPicPr>
          <p:blipFill rotWithShape="1">
            <a:blip r:embed="rId5"/>
            <a:srcRect b="3878"/>
            <a:stretch/>
          </p:blipFill>
          <p:spPr>
            <a:xfrm>
              <a:off x="1910760" y="2167361"/>
              <a:ext cx="1559705" cy="560239"/>
            </a:xfrm>
            <a:prstGeom prst="rect">
              <a:avLst/>
            </a:prstGeom>
          </p:spPr>
        </p:pic>
      </p:grpSp>
      <p:pic>
        <p:nvPicPr>
          <p:cNvPr id="13" name="Picture 12">
            <a:extLst>
              <a:ext uri="{FF2B5EF4-FFF2-40B4-BE49-F238E27FC236}">
                <a16:creationId xmlns:a16="http://schemas.microsoft.com/office/drawing/2014/main" id="{61A80FCD-1645-E6AD-A13C-ED3F20547568}"/>
              </a:ext>
            </a:extLst>
          </p:cNvPr>
          <p:cNvPicPr>
            <a:picLocks noChangeAspect="1"/>
          </p:cNvPicPr>
          <p:nvPr/>
        </p:nvPicPr>
        <p:blipFill>
          <a:blip r:embed="rId6">
            <a:extLst>
              <a:ext uri="{BEBA8EAE-BF5A-486C-A8C5-ECC9F3942E4B}">
                <a14:imgProps xmlns:a14="http://schemas.microsoft.com/office/drawing/2010/main">
                  <a14:imgLayer r:embed="rId7">
                    <a14:imgEffect>
                      <a14:saturation sat="66000"/>
                    </a14:imgEffect>
                  </a14:imgLayer>
                </a14:imgProps>
              </a:ext>
            </a:extLst>
          </a:blip>
          <a:stretch>
            <a:fillRect/>
          </a:stretch>
        </p:blipFill>
        <p:spPr>
          <a:xfrm>
            <a:off x="5499748" y="3134994"/>
            <a:ext cx="698810" cy="698810"/>
          </a:xfrm>
          <a:prstGeom prst="rect">
            <a:avLst/>
          </a:prstGeom>
        </p:spPr>
      </p:pic>
      <p:pic>
        <p:nvPicPr>
          <p:cNvPr id="14" name="Picture 13">
            <a:extLst>
              <a:ext uri="{FF2B5EF4-FFF2-40B4-BE49-F238E27FC236}">
                <a16:creationId xmlns:a16="http://schemas.microsoft.com/office/drawing/2014/main" id="{AA9EB18E-4A36-1729-F0B5-9B733672C7A2}"/>
              </a:ext>
            </a:extLst>
          </p:cNvPr>
          <p:cNvPicPr>
            <a:picLocks noChangeAspect="1"/>
          </p:cNvPicPr>
          <p:nvPr/>
        </p:nvPicPr>
        <p:blipFill>
          <a:blip r:embed="rId8"/>
          <a:stretch>
            <a:fillRect/>
          </a:stretch>
        </p:blipFill>
        <p:spPr>
          <a:xfrm>
            <a:off x="5444945" y="3109186"/>
            <a:ext cx="375213" cy="375213"/>
          </a:xfrm>
          <a:prstGeom prst="rect">
            <a:avLst/>
          </a:prstGeom>
        </p:spPr>
      </p:pic>
      <p:sp>
        <p:nvSpPr>
          <p:cNvPr id="15" name="Google Shape;3523;p43">
            <a:extLst>
              <a:ext uri="{FF2B5EF4-FFF2-40B4-BE49-F238E27FC236}">
                <a16:creationId xmlns:a16="http://schemas.microsoft.com/office/drawing/2014/main" id="{2F0163B6-B148-60E3-8C78-0C7C521DE940}"/>
              </a:ext>
            </a:extLst>
          </p:cNvPr>
          <p:cNvSpPr txBox="1">
            <a:spLocks/>
          </p:cNvSpPr>
          <p:nvPr/>
        </p:nvSpPr>
        <p:spPr>
          <a:xfrm>
            <a:off x="6140571" y="3192980"/>
            <a:ext cx="1419923" cy="5828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r>
              <a:rPr lang="en-CH" sz="1200" dirty="0"/>
              <a:t>Android APKs Java code</a:t>
            </a:r>
          </a:p>
        </p:txBody>
      </p:sp>
    </p:spTree>
    <p:extLst>
      <p:ext uri="{BB962C8B-B14F-4D97-AF65-F5344CB8AC3E}">
        <p14:creationId xmlns:p14="http://schemas.microsoft.com/office/powerpoint/2010/main" val="37862371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81"/>
        <p:cNvGrpSpPr/>
        <p:nvPr/>
      </p:nvGrpSpPr>
      <p:grpSpPr>
        <a:xfrm>
          <a:off x="0" y="0"/>
          <a:ext cx="0" cy="0"/>
          <a:chOff x="0" y="0"/>
          <a:chExt cx="0" cy="0"/>
        </a:xfrm>
      </p:grpSpPr>
      <p:sp>
        <p:nvSpPr>
          <p:cNvPr id="3782" name="Google Shape;3782;p49"/>
          <p:cNvSpPr txBox="1">
            <a:spLocks noGrp="1"/>
          </p:cNvSpPr>
          <p:nvPr>
            <p:ph type="title"/>
          </p:nvPr>
        </p:nvSpPr>
        <p:spPr>
          <a:xfrm>
            <a:off x="2103135" y="1266713"/>
            <a:ext cx="5118600" cy="1013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5,300,019</a:t>
            </a:r>
          </a:p>
        </p:txBody>
      </p:sp>
      <p:sp>
        <p:nvSpPr>
          <p:cNvPr id="3783" name="Google Shape;3783;p49"/>
          <p:cNvSpPr txBox="1">
            <a:spLocks noGrp="1"/>
          </p:cNvSpPr>
          <p:nvPr>
            <p:ph type="subTitle" idx="1"/>
          </p:nvPr>
        </p:nvSpPr>
        <p:spPr>
          <a:xfrm>
            <a:off x="2012700" y="2269337"/>
            <a:ext cx="5118600" cy="33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t>codeparrot</a:t>
            </a:r>
            <a:r>
              <a:rPr lang="en-US" dirty="0"/>
              <a:t>/</a:t>
            </a:r>
            <a:r>
              <a:rPr lang="en-US" dirty="0" err="1"/>
              <a:t>github</a:t>
            </a:r>
            <a:r>
              <a:rPr lang="en-US" dirty="0"/>
              <a:t>-code-clean</a:t>
            </a:r>
            <a:endParaRPr dirty="0"/>
          </a:p>
        </p:txBody>
      </p:sp>
      <p:grpSp>
        <p:nvGrpSpPr>
          <p:cNvPr id="3784" name="Google Shape;3784;p49"/>
          <p:cNvGrpSpPr/>
          <p:nvPr/>
        </p:nvGrpSpPr>
        <p:grpSpPr>
          <a:xfrm>
            <a:off x="7403925" y="-1224639"/>
            <a:ext cx="143400" cy="2454350"/>
            <a:chOff x="2030200" y="685625"/>
            <a:chExt cx="143400" cy="2454350"/>
          </a:xfrm>
        </p:grpSpPr>
        <p:grpSp>
          <p:nvGrpSpPr>
            <p:cNvPr id="3785" name="Google Shape;3785;p49"/>
            <p:cNvGrpSpPr/>
            <p:nvPr/>
          </p:nvGrpSpPr>
          <p:grpSpPr>
            <a:xfrm>
              <a:off x="2030200" y="685625"/>
              <a:ext cx="143400" cy="2454350"/>
              <a:chOff x="2436050" y="685625"/>
              <a:chExt cx="143400" cy="2454350"/>
            </a:xfrm>
          </p:grpSpPr>
          <p:sp>
            <p:nvSpPr>
              <p:cNvPr id="3786" name="Google Shape;3786;p49"/>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87" name="Google Shape;3787;p49"/>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88" name="Google Shape;3788;p49"/>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89" name="Google Shape;3789;p49"/>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90" name="Google Shape;3790;p49"/>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91" name="Google Shape;3791;p49"/>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92" name="Google Shape;3792;p49"/>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93" name="Google Shape;3793;p49"/>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94" name="Google Shape;3794;p49"/>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95" name="Google Shape;3795;p49"/>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96" name="Google Shape;3796;p49"/>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97" name="Google Shape;3797;p49"/>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798" name="Google Shape;3798;p49"/>
            <p:cNvGrpSpPr/>
            <p:nvPr/>
          </p:nvGrpSpPr>
          <p:grpSpPr>
            <a:xfrm>
              <a:off x="2030200" y="685625"/>
              <a:ext cx="143400" cy="2454350"/>
              <a:chOff x="2436050" y="685625"/>
              <a:chExt cx="143400" cy="2454350"/>
            </a:xfrm>
          </p:grpSpPr>
          <p:sp>
            <p:nvSpPr>
              <p:cNvPr id="3799" name="Google Shape;3799;p49"/>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00" name="Google Shape;3800;p49"/>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01" name="Google Shape;3801;p49"/>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02" name="Google Shape;3802;p49"/>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03" name="Google Shape;3803;p49"/>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04" name="Google Shape;3804;p49"/>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05" name="Google Shape;3805;p49"/>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06" name="Google Shape;3806;p49"/>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07" name="Google Shape;3807;p49"/>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08" name="Google Shape;3808;p49"/>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09" name="Google Shape;3809;p49"/>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10" name="Google Shape;3810;p49"/>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pic>
        <p:nvPicPr>
          <p:cNvPr id="7" name="Graphic 6">
            <a:extLst>
              <a:ext uri="{FF2B5EF4-FFF2-40B4-BE49-F238E27FC236}">
                <a16:creationId xmlns:a16="http://schemas.microsoft.com/office/drawing/2014/main" id="{716C59F2-82FD-0017-D74E-EBADCEC36B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91331" y="2964989"/>
            <a:ext cx="6057900" cy="2184400"/>
          </a:xfrm>
          <a:prstGeom prst="rect">
            <a:avLst/>
          </a:prstGeom>
        </p:spPr>
      </p:pic>
      <p:sp>
        <p:nvSpPr>
          <p:cNvPr id="9" name="Rectangle 8">
            <a:extLst>
              <a:ext uri="{FF2B5EF4-FFF2-40B4-BE49-F238E27FC236}">
                <a16:creationId xmlns:a16="http://schemas.microsoft.com/office/drawing/2014/main" id="{867CADD2-E1F1-E4EA-A891-73FADE0D4596}"/>
              </a:ext>
            </a:extLst>
          </p:cNvPr>
          <p:cNvSpPr/>
          <p:nvPr/>
        </p:nvSpPr>
        <p:spPr>
          <a:xfrm>
            <a:off x="3348681" y="4204962"/>
            <a:ext cx="2446637" cy="5386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8" name="Picture 7">
            <a:extLst>
              <a:ext uri="{FF2B5EF4-FFF2-40B4-BE49-F238E27FC236}">
                <a16:creationId xmlns:a16="http://schemas.microsoft.com/office/drawing/2014/main" id="{FFCE5723-F1D7-EF6B-BD1A-695A4CED82C3}"/>
              </a:ext>
            </a:extLst>
          </p:cNvPr>
          <p:cNvPicPr>
            <a:picLocks noChangeAspect="1"/>
          </p:cNvPicPr>
          <p:nvPr/>
        </p:nvPicPr>
        <p:blipFill rotWithShape="1">
          <a:blip r:embed="rId5"/>
          <a:srcRect l="25895" r="1829"/>
          <a:stretch/>
        </p:blipFill>
        <p:spPr>
          <a:xfrm>
            <a:off x="3458390" y="4057189"/>
            <a:ext cx="2227217" cy="819183"/>
          </a:xfrm>
          <a:prstGeom prst="rect">
            <a:avLst/>
          </a:prstGeom>
        </p:spPr>
      </p:pic>
      <p:sp>
        <p:nvSpPr>
          <p:cNvPr id="13" name="Google Shape;3523;p43">
            <a:extLst>
              <a:ext uri="{FF2B5EF4-FFF2-40B4-BE49-F238E27FC236}">
                <a16:creationId xmlns:a16="http://schemas.microsoft.com/office/drawing/2014/main" id="{55B91FDC-6256-F66C-84A2-42F691A5C6B0}"/>
              </a:ext>
            </a:extLst>
          </p:cNvPr>
          <p:cNvSpPr txBox="1">
            <a:spLocks/>
          </p:cNvSpPr>
          <p:nvPr/>
        </p:nvSpPr>
        <p:spPr>
          <a:xfrm>
            <a:off x="6353102" y="1746686"/>
            <a:ext cx="1464045" cy="3713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r>
              <a:rPr lang="en-US" sz="1200" dirty="0">
                <a:solidFill>
                  <a:srgbClr val="B6F8F0"/>
                </a:solidFill>
              </a:rPr>
              <a:t>j</a:t>
            </a:r>
            <a:r>
              <a:rPr lang="en-CH" sz="1200" dirty="0">
                <a:solidFill>
                  <a:srgbClr val="B6F8F0"/>
                </a:solidFill>
              </a:rPr>
              <a:t>ava methods</a:t>
            </a:r>
          </a:p>
        </p:txBody>
      </p:sp>
      <p:sp>
        <p:nvSpPr>
          <p:cNvPr id="14" name="Google Shape;3523;p43">
            <a:extLst>
              <a:ext uri="{FF2B5EF4-FFF2-40B4-BE49-F238E27FC236}">
                <a16:creationId xmlns:a16="http://schemas.microsoft.com/office/drawing/2014/main" id="{7C1548A0-F2B8-CF46-E455-ED3EDE123EB6}"/>
              </a:ext>
            </a:extLst>
          </p:cNvPr>
          <p:cNvSpPr txBox="1">
            <a:spLocks/>
          </p:cNvSpPr>
          <p:nvPr/>
        </p:nvSpPr>
        <p:spPr>
          <a:xfrm>
            <a:off x="1414315" y="1743874"/>
            <a:ext cx="1464045" cy="3713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r"/>
            <a:r>
              <a:rPr lang="en-US" sz="1200" dirty="0">
                <a:solidFill>
                  <a:srgbClr val="B6F8F0"/>
                </a:solidFill>
              </a:rPr>
              <a:t>for pre-training</a:t>
            </a:r>
            <a:endParaRPr lang="en-CH" sz="1200" dirty="0">
              <a:solidFill>
                <a:srgbClr val="B6F8F0"/>
              </a:solidFill>
            </a:endParaRPr>
          </a:p>
        </p:txBody>
      </p:sp>
      <p:sp>
        <p:nvSpPr>
          <p:cNvPr id="3" name="Google Shape;3506;p42">
            <a:extLst>
              <a:ext uri="{FF2B5EF4-FFF2-40B4-BE49-F238E27FC236}">
                <a16:creationId xmlns:a16="http://schemas.microsoft.com/office/drawing/2014/main" id="{791DFCD6-B071-D208-037B-FEC19DEAC41D}"/>
              </a:ext>
            </a:extLst>
          </p:cNvPr>
          <p:cNvSpPr txBox="1">
            <a:spLocks/>
          </p:cNvSpPr>
          <p:nvPr/>
        </p:nvSpPr>
        <p:spPr>
          <a:xfrm>
            <a:off x="8586438" y="4812866"/>
            <a:ext cx="557561" cy="3306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r"/>
            <a:r>
              <a:rPr lang="en-US" sz="1000" dirty="0"/>
              <a:t>24</a:t>
            </a:r>
          </a:p>
        </p:txBody>
      </p:sp>
    </p:spTree>
    <p:extLst>
      <p:ext uri="{BB962C8B-B14F-4D97-AF65-F5344CB8AC3E}">
        <p14:creationId xmlns:p14="http://schemas.microsoft.com/office/powerpoint/2010/main" val="4196513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91"/>
        <p:cNvGrpSpPr/>
        <p:nvPr/>
      </p:nvGrpSpPr>
      <p:grpSpPr>
        <a:xfrm>
          <a:off x="0" y="0"/>
          <a:ext cx="0" cy="0"/>
          <a:chOff x="0" y="0"/>
          <a:chExt cx="0" cy="0"/>
        </a:xfrm>
      </p:grpSpPr>
      <p:sp>
        <p:nvSpPr>
          <p:cNvPr id="3492" name="Google Shape;3492;p41"/>
          <p:cNvSpPr txBox="1">
            <a:spLocks noGrp="1"/>
          </p:cNvSpPr>
          <p:nvPr>
            <p:ph type="title"/>
          </p:nvPr>
        </p:nvSpPr>
        <p:spPr>
          <a:xfrm>
            <a:off x="1132629" y="1291306"/>
            <a:ext cx="3200400" cy="45584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pre-training</a:t>
            </a:r>
            <a:endParaRPr sz="2000" dirty="0"/>
          </a:p>
        </p:txBody>
      </p:sp>
      <p:pic>
        <p:nvPicPr>
          <p:cNvPr id="3" name="Picture 2">
            <a:extLst>
              <a:ext uri="{FF2B5EF4-FFF2-40B4-BE49-F238E27FC236}">
                <a16:creationId xmlns:a16="http://schemas.microsoft.com/office/drawing/2014/main" id="{88162A28-673D-C351-4A67-5F2BF95C718D}"/>
              </a:ext>
            </a:extLst>
          </p:cNvPr>
          <p:cNvPicPr>
            <a:picLocks noChangeAspect="1"/>
          </p:cNvPicPr>
          <p:nvPr/>
        </p:nvPicPr>
        <p:blipFill>
          <a:blip r:embed="rId3"/>
          <a:stretch>
            <a:fillRect/>
          </a:stretch>
        </p:blipFill>
        <p:spPr>
          <a:xfrm>
            <a:off x="4743393" y="1783727"/>
            <a:ext cx="3200401" cy="961033"/>
          </a:xfrm>
          <a:prstGeom prst="rect">
            <a:avLst/>
          </a:prstGeom>
          <a:ln w="19050">
            <a:solidFill>
              <a:srgbClr val="FFFFFF"/>
            </a:solidFill>
          </a:ln>
        </p:spPr>
      </p:pic>
      <p:sp>
        <p:nvSpPr>
          <p:cNvPr id="4" name="Google Shape;3492;p41">
            <a:extLst>
              <a:ext uri="{FF2B5EF4-FFF2-40B4-BE49-F238E27FC236}">
                <a16:creationId xmlns:a16="http://schemas.microsoft.com/office/drawing/2014/main" id="{C48CFAD0-3CB0-33FC-0CC8-E98E2968733B}"/>
              </a:ext>
            </a:extLst>
          </p:cNvPr>
          <p:cNvSpPr txBox="1">
            <a:spLocks/>
          </p:cNvSpPr>
          <p:nvPr/>
        </p:nvSpPr>
        <p:spPr>
          <a:xfrm>
            <a:off x="4743393" y="1291305"/>
            <a:ext cx="3200400" cy="4558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9pPr>
          </a:lstStyle>
          <a:p>
            <a:r>
              <a:rPr lang="en-US" sz="2000" dirty="0"/>
              <a:t>fine-tuning</a:t>
            </a:r>
          </a:p>
        </p:txBody>
      </p:sp>
      <p:pic>
        <p:nvPicPr>
          <p:cNvPr id="5" name="Picture 4">
            <a:extLst>
              <a:ext uri="{FF2B5EF4-FFF2-40B4-BE49-F238E27FC236}">
                <a16:creationId xmlns:a16="http://schemas.microsoft.com/office/drawing/2014/main" id="{6480EF6E-5305-9F9D-4405-2CAF7BBAEEFE}"/>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5499748" y="3134994"/>
            <a:ext cx="698810" cy="698810"/>
          </a:xfrm>
          <a:prstGeom prst="rect">
            <a:avLst/>
          </a:prstGeom>
        </p:spPr>
      </p:pic>
      <p:pic>
        <p:nvPicPr>
          <p:cNvPr id="9" name="Picture 8">
            <a:extLst>
              <a:ext uri="{FF2B5EF4-FFF2-40B4-BE49-F238E27FC236}">
                <a16:creationId xmlns:a16="http://schemas.microsoft.com/office/drawing/2014/main" id="{CBBC4973-26C9-260C-6D96-182B6D90ED22}"/>
              </a:ext>
            </a:extLst>
          </p:cNvPr>
          <p:cNvPicPr>
            <a:picLocks noChangeAspect="1"/>
          </p:cNvPicPr>
          <p:nvPr/>
        </p:nvPicPr>
        <p:blipFill>
          <a:blip r:embed="rId6"/>
          <a:stretch>
            <a:fillRect/>
          </a:stretch>
        </p:blipFill>
        <p:spPr>
          <a:xfrm>
            <a:off x="5444945" y="3109186"/>
            <a:ext cx="375213" cy="375213"/>
          </a:xfrm>
          <a:prstGeom prst="rect">
            <a:avLst/>
          </a:prstGeom>
        </p:spPr>
      </p:pic>
      <p:sp>
        <p:nvSpPr>
          <p:cNvPr id="12" name="Google Shape;3523;p43">
            <a:extLst>
              <a:ext uri="{FF2B5EF4-FFF2-40B4-BE49-F238E27FC236}">
                <a16:creationId xmlns:a16="http://schemas.microsoft.com/office/drawing/2014/main" id="{7C3A2F48-787D-12BF-4A81-4E80D9F4A3F2}"/>
              </a:ext>
            </a:extLst>
          </p:cNvPr>
          <p:cNvSpPr txBox="1">
            <a:spLocks/>
          </p:cNvSpPr>
          <p:nvPr/>
        </p:nvSpPr>
        <p:spPr>
          <a:xfrm>
            <a:off x="6140571" y="3192980"/>
            <a:ext cx="1419923" cy="5828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r>
              <a:rPr lang="en-CH" sz="1200" dirty="0"/>
              <a:t>Android APKs Java code</a:t>
            </a:r>
          </a:p>
        </p:txBody>
      </p:sp>
      <p:pic>
        <p:nvPicPr>
          <p:cNvPr id="14" name="Picture 13">
            <a:extLst>
              <a:ext uri="{FF2B5EF4-FFF2-40B4-BE49-F238E27FC236}">
                <a16:creationId xmlns:a16="http://schemas.microsoft.com/office/drawing/2014/main" id="{41ECEA74-F2A6-0483-FA64-DE284E5920CE}"/>
              </a:ext>
            </a:extLst>
          </p:cNvPr>
          <p:cNvPicPr>
            <a:picLocks noChangeAspect="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1918509" y="3102815"/>
            <a:ext cx="698810" cy="698810"/>
          </a:xfrm>
          <a:prstGeom prst="rect">
            <a:avLst/>
          </a:prstGeom>
        </p:spPr>
      </p:pic>
      <p:sp>
        <p:nvSpPr>
          <p:cNvPr id="16" name="Google Shape;3523;p43">
            <a:extLst>
              <a:ext uri="{FF2B5EF4-FFF2-40B4-BE49-F238E27FC236}">
                <a16:creationId xmlns:a16="http://schemas.microsoft.com/office/drawing/2014/main" id="{633779FD-47D4-EDB4-CE1D-374286F666B2}"/>
              </a:ext>
            </a:extLst>
          </p:cNvPr>
          <p:cNvSpPr txBox="1">
            <a:spLocks/>
          </p:cNvSpPr>
          <p:nvPr/>
        </p:nvSpPr>
        <p:spPr>
          <a:xfrm>
            <a:off x="2559332" y="3160801"/>
            <a:ext cx="1237605" cy="5828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r>
              <a:rPr lang="en-CH" sz="1200" dirty="0"/>
              <a:t>General Java code</a:t>
            </a:r>
          </a:p>
        </p:txBody>
      </p:sp>
      <p:sp>
        <p:nvSpPr>
          <p:cNvPr id="10" name="Google Shape;3506;p42">
            <a:extLst>
              <a:ext uri="{FF2B5EF4-FFF2-40B4-BE49-F238E27FC236}">
                <a16:creationId xmlns:a16="http://schemas.microsoft.com/office/drawing/2014/main" id="{AFD0C993-A895-C233-E2FA-F602F9CAE126}"/>
              </a:ext>
            </a:extLst>
          </p:cNvPr>
          <p:cNvSpPr txBox="1">
            <a:spLocks/>
          </p:cNvSpPr>
          <p:nvPr/>
        </p:nvSpPr>
        <p:spPr>
          <a:xfrm>
            <a:off x="8586438" y="4812866"/>
            <a:ext cx="557561" cy="3306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r"/>
            <a:r>
              <a:rPr lang="en-US" sz="1000" dirty="0"/>
              <a:t>25</a:t>
            </a:r>
          </a:p>
        </p:txBody>
      </p:sp>
      <p:pic>
        <p:nvPicPr>
          <p:cNvPr id="21" name="Picture 20">
            <a:extLst>
              <a:ext uri="{FF2B5EF4-FFF2-40B4-BE49-F238E27FC236}">
                <a16:creationId xmlns:a16="http://schemas.microsoft.com/office/drawing/2014/main" id="{0FAFF35F-439D-1C14-6AD8-1FEF21863EB2}"/>
              </a:ext>
            </a:extLst>
          </p:cNvPr>
          <p:cNvPicPr>
            <a:picLocks noChangeAspect="1"/>
          </p:cNvPicPr>
          <p:nvPr/>
        </p:nvPicPr>
        <p:blipFill>
          <a:blip r:embed="rId7"/>
          <a:stretch>
            <a:fillRect/>
          </a:stretch>
        </p:blipFill>
        <p:spPr>
          <a:xfrm>
            <a:off x="1808905" y="3042626"/>
            <a:ext cx="443973" cy="443973"/>
          </a:xfrm>
          <a:prstGeom prst="rect">
            <a:avLst/>
          </a:prstGeom>
        </p:spPr>
      </p:pic>
      <p:grpSp>
        <p:nvGrpSpPr>
          <p:cNvPr id="28" name="Group 27">
            <a:extLst>
              <a:ext uri="{FF2B5EF4-FFF2-40B4-BE49-F238E27FC236}">
                <a16:creationId xmlns:a16="http://schemas.microsoft.com/office/drawing/2014/main" id="{DFF35FB3-0D99-6809-B21D-1274353B5AEB}"/>
              </a:ext>
            </a:extLst>
          </p:cNvPr>
          <p:cNvGrpSpPr/>
          <p:nvPr/>
        </p:nvGrpSpPr>
        <p:grpSpPr>
          <a:xfrm>
            <a:off x="1132629" y="1783727"/>
            <a:ext cx="3200400" cy="961033"/>
            <a:chOff x="1132629" y="1783727"/>
            <a:chExt cx="3200400" cy="961033"/>
          </a:xfrm>
        </p:grpSpPr>
        <p:pic>
          <p:nvPicPr>
            <p:cNvPr id="2" name="Picture 1">
              <a:extLst>
                <a:ext uri="{FF2B5EF4-FFF2-40B4-BE49-F238E27FC236}">
                  <a16:creationId xmlns:a16="http://schemas.microsoft.com/office/drawing/2014/main" id="{2BD23C65-6323-6986-E179-AC5B06CD29EB}"/>
                </a:ext>
              </a:extLst>
            </p:cNvPr>
            <p:cNvPicPr>
              <a:picLocks noChangeAspect="1"/>
            </p:cNvPicPr>
            <p:nvPr/>
          </p:nvPicPr>
          <p:blipFill>
            <a:blip r:embed="rId8"/>
            <a:stretch>
              <a:fillRect/>
            </a:stretch>
          </p:blipFill>
          <p:spPr>
            <a:xfrm>
              <a:off x="1132629" y="1783727"/>
              <a:ext cx="3200400" cy="961033"/>
            </a:xfrm>
            <a:prstGeom prst="rect">
              <a:avLst/>
            </a:prstGeom>
            <a:ln w="19050">
              <a:solidFill>
                <a:srgbClr val="FFFFFF"/>
              </a:solidFill>
            </a:ln>
          </p:spPr>
        </p:pic>
        <p:pic>
          <p:nvPicPr>
            <p:cNvPr id="26" name="Picture 25" descr="A blue square with white text&#10;&#10;Description automatically generated">
              <a:extLst>
                <a:ext uri="{FF2B5EF4-FFF2-40B4-BE49-F238E27FC236}">
                  <a16:creationId xmlns:a16="http://schemas.microsoft.com/office/drawing/2014/main" id="{8AE2F29D-22EA-D5B7-FA2B-D399895C457D}"/>
                </a:ext>
              </a:extLst>
            </p:cNvPr>
            <p:cNvPicPr>
              <a:picLocks noChangeAspect="1"/>
            </p:cNvPicPr>
            <p:nvPr/>
          </p:nvPicPr>
          <p:blipFill rotWithShape="1">
            <a:blip r:embed="rId9"/>
            <a:srcRect b="3878"/>
            <a:stretch/>
          </p:blipFill>
          <p:spPr>
            <a:xfrm>
              <a:off x="1910760" y="2167361"/>
              <a:ext cx="1559705" cy="560239"/>
            </a:xfrm>
            <a:prstGeom prst="rect">
              <a:avLst/>
            </a:prstGeom>
          </p:spPr>
        </p:pic>
      </p:grpSp>
    </p:spTree>
    <p:extLst>
      <p:ext uri="{BB962C8B-B14F-4D97-AF65-F5344CB8AC3E}">
        <p14:creationId xmlns:p14="http://schemas.microsoft.com/office/powerpoint/2010/main" val="41836140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53"/>
        <p:cNvGrpSpPr/>
        <p:nvPr/>
      </p:nvGrpSpPr>
      <p:grpSpPr>
        <a:xfrm>
          <a:off x="0" y="0"/>
          <a:ext cx="0" cy="0"/>
          <a:chOff x="0" y="0"/>
          <a:chExt cx="0" cy="0"/>
        </a:xfrm>
      </p:grpSpPr>
      <p:pic>
        <p:nvPicPr>
          <p:cNvPr id="5" name="Picture 4">
            <a:extLst>
              <a:ext uri="{FF2B5EF4-FFF2-40B4-BE49-F238E27FC236}">
                <a16:creationId xmlns:a16="http://schemas.microsoft.com/office/drawing/2014/main" id="{B013524D-9DF2-A0A5-736B-4361CDBFECC2}"/>
              </a:ext>
            </a:extLst>
          </p:cNvPr>
          <p:cNvPicPr>
            <a:picLocks noChangeAspect="1"/>
          </p:cNvPicPr>
          <p:nvPr/>
        </p:nvPicPr>
        <p:blipFill>
          <a:blip r:embed="rId3"/>
          <a:stretch>
            <a:fillRect/>
          </a:stretch>
        </p:blipFill>
        <p:spPr>
          <a:xfrm>
            <a:off x="7354448" y="3208781"/>
            <a:ext cx="317376" cy="317376"/>
          </a:xfrm>
          <a:prstGeom prst="rect">
            <a:avLst/>
          </a:prstGeom>
        </p:spPr>
      </p:pic>
      <p:pic>
        <p:nvPicPr>
          <p:cNvPr id="2" name="Picture 1">
            <a:extLst>
              <a:ext uri="{FF2B5EF4-FFF2-40B4-BE49-F238E27FC236}">
                <a16:creationId xmlns:a16="http://schemas.microsoft.com/office/drawing/2014/main" id="{F108A808-0361-1D82-5669-757FC7C578C1}"/>
              </a:ext>
            </a:extLst>
          </p:cNvPr>
          <p:cNvPicPr>
            <a:picLocks noChangeAspect="1"/>
          </p:cNvPicPr>
          <p:nvPr/>
        </p:nvPicPr>
        <p:blipFill>
          <a:blip r:embed="rId3"/>
          <a:stretch>
            <a:fillRect/>
          </a:stretch>
        </p:blipFill>
        <p:spPr>
          <a:xfrm>
            <a:off x="1991897" y="3179842"/>
            <a:ext cx="317376" cy="317376"/>
          </a:xfrm>
          <a:prstGeom prst="rect">
            <a:avLst/>
          </a:prstGeom>
        </p:spPr>
      </p:pic>
      <p:sp>
        <p:nvSpPr>
          <p:cNvPr id="4054" name="Google Shape;4054;p55"/>
          <p:cNvSpPr/>
          <p:nvPr/>
        </p:nvSpPr>
        <p:spPr>
          <a:xfrm>
            <a:off x="1581700" y="3516997"/>
            <a:ext cx="640200" cy="64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55" name="Google Shape;4055;p55"/>
          <p:cNvSpPr/>
          <p:nvPr/>
        </p:nvSpPr>
        <p:spPr>
          <a:xfrm>
            <a:off x="6922100" y="1701275"/>
            <a:ext cx="640200" cy="64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56" name="Google Shape;4056;p55"/>
          <p:cNvSpPr/>
          <p:nvPr/>
        </p:nvSpPr>
        <p:spPr>
          <a:xfrm>
            <a:off x="5141967" y="3516997"/>
            <a:ext cx="640200" cy="64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57" name="Google Shape;4057;p55"/>
          <p:cNvSpPr/>
          <p:nvPr/>
        </p:nvSpPr>
        <p:spPr>
          <a:xfrm>
            <a:off x="4375144" y="1701203"/>
            <a:ext cx="640200" cy="64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58" name="Google Shape;4058;p55"/>
          <p:cNvSpPr txBox="1">
            <a:spLocks noGrp="1"/>
          </p:cNvSpPr>
          <p:nvPr>
            <p:ph type="title"/>
          </p:nvPr>
        </p:nvSpPr>
        <p:spPr>
          <a:xfrm>
            <a:off x="47913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H" dirty="0"/>
              <a:t>DeofuscaThor</a:t>
            </a:r>
            <a:endParaRPr dirty="0"/>
          </a:p>
        </p:txBody>
      </p:sp>
      <p:sp>
        <p:nvSpPr>
          <p:cNvPr id="4059" name="Google Shape;4059;p55"/>
          <p:cNvSpPr txBox="1"/>
          <p:nvPr/>
        </p:nvSpPr>
        <p:spPr>
          <a:xfrm flipH="1">
            <a:off x="830200" y="1880375"/>
            <a:ext cx="2143200" cy="46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b="1" dirty="0">
                <a:solidFill>
                  <a:schemeClr val="dk1"/>
                </a:solidFill>
                <a:latin typeface="Outfit"/>
                <a:ea typeface="Outfit"/>
                <a:cs typeface="Outfit"/>
                <a:sym typeface="Outfit"/>
              </a:rPr>
              <a:t>obfuscated APK</a:t>
            </a:r>
            <a:endParaRPr sz="1800" b="1" dirty="0">
              <a:solidFill>
                <a:schemeClr val="dk1"/>
              </a:solidFill>
              <a:latin typeface="Outfit"/>
              <a:ea typeface="Outfit"/>
              <a:cs typeface="Outfit"/>
              <a:sym typeface="Outfit"/>
            </a:endParaRPr>
          </a:p>
        </p:txBody>
      </p:sp>
      <p:sp>
        <p:nvSpPr>
          <p:cNvPr id="4061" name="Google Shape;4061;p55"/>
          <p:cNvSpPr txBox="1"/>
          <p:nvPr/>
        </p:nvSpPr>
        <p:spPr>
          <a:xfrm flipH="1">
            <a:off x="3623644" y="3516925"/>
            <a:ext cx="21432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dirty="0">
                <a:solidFill>
                  <a:schemeClr val="dk1"/>
                </a:solidFill>
                <a:latin typeface="Outfit"/>
                <a:ea typeface="Outfit"/>
                <a:cs typeface="Outfit"/>
                <a:sym typeface="Outfit"/>
              </a:rPr>
              <a:t>Deep Learning</a:t>
            </a:r>
            <a:endParaRPr sz="2000" b="1" dirty="0">
              <a:solidFill>
                <a:schemeClr val="dk1"/>
              </a:solidFill>
              <a:latin typeface="Outfit"/>
              <a:ea typeface="Outfit"/>
              <a:cs typeface="Outfit"/>
              <a:sym typeface="Outfit"/>
            </a:endParaRPr>
          </a:p>
        </p:txBody>
      </p:sp>
      <p:sp>
        <p:nvSpPr>
          <p:cNvPr id="4062" name="Google Shape;4062;p55"/>
          <p:cNvSpPr txBox="1"/>
          <p:nvPr/>
        </p:nvSpPr>
        <p:spPr>
          <a:xfrm flipH="1">
            <a:off x="3610766" y="3915602"/>
            <a:ext cx="21432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dirty="0">
                <a:solidFill>
                  <a:schemeClr val="dk1"/>
                </a:solidFill>
                <a:latin typeface="Lato"/>
                <a:ea typeface="Lato"/>
                <a:cs typeface="Lato"/>
                <a:sym typeface="Lato"/>
              </a:rPr>
              <a:t>Processing</a:t>
            </a:r>
            <a:endParaRPr dirty="0">
              <a:solidFill>
                <a:schemeClr val="dk1"/>
              </a:solidFill>
              <a:latin typeface="Lato"/>
              <a:ea typeface="Lato"/>
              <a:cs typeface="Lato"/>
              <a:sym typeface="Lato"/>
            </a:endParaRPr>
          </a:p>
        </p:txBody>
      </p:sp>
      <p:grpSp>
        <p:nvGrpSpPr>
          <p:cNvPr id="4067" name="Google Shape;4067;p55"/>
          <p:cNvGrpSpPr/>
          <p:nvPr/>
        </p:nvGrpSpPr>
        <p:grpSpPr>
          <a:xfrm>
            <a:off x="1830100" y="2814925"/>
            <a:ext cx="143400" cy="143400"/>
            <a:chOff x="2600175" y="4759400"/>
            <a:chExt cx="143400" cy="143400"/>
          </a:xfrm>
        </p:grpSpPr>
        <p:sp>
          <p:nvSpPr>
            <p:cNvPr id="4068" name="Google Shape;4068;p55"/>
            <p:cNvSpPr/>
            <p:nvPr/>
          </p:nvSpPr>
          <p:spPr>
            <a:xfrm>
              <a:off x="2600175" y="4759400"/>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69" name="Google Shape;4069;p55"/>
            <p:cNvSpPr/>
            <p:nvPr/>
          </p:nvSpPr>
          <p:spPr>
            <a:xfrm>
              <a:off x="2600175" y="4759400"/>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4070" name="Google Shape;4070;p55"/>
          <p:cNvGrpSpPr/>
          <p:nvPr/>
        </p:nvGrpSpPr>
        <p:grpSpPr>
          <a:xfrm>
            <a:off x="4623544" y="2814853"/>
            <a:ext cx="143400" cy="143400"/>
            <a:chOff x="2600175" y="4759400"/>
            <a:chExt cx="143400" cy="143400"/>
          </a:xfrm>
        </p:grpSpPr>
        <p:sp>
          <p:nvSpPr>
            <p:cNvPr id="4071" name="Google Shape;4071;p55"/>
            <p:cNvSpPr/>
            <p:nvPr/>
          </p:nvSpPr>
          <p:spPr>
            <a:xfrm>
              <a:off x="2600175" y="4759400"/>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72" name="Google Shape;4072;p55"/>
            <p:cNvSpPr/>
            <p:nvPr/>
          </p:nvSpPr>
          <p:spPr>
            <a:xfrm>
              <a:off x="2600175" y="4759400"/>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4076" name="Google Shape;4076;p55"/>
          <p:cNvGrpSpPr/>
          <p:nvPr/>
        </p:nvGrpSpPr>
        <p:grpSpPr>
          <a:xfrm>
            <a:off x="7170500" y="2814925"/>
            <a:ext cx="143400" cy="143400"/>
            <a:chOff x="2600175" y="4759400"/>
            <a:chExt cx="143400" cy="143400"/>
          </a:xfrm>
        </p:grpSpPr>
        <p:sp>
          <p:nvSpPr>
            <p:cNvPr id="4077" name="Google Shape;4077;p55"/>
            <p:cNvSpPr/>
            <p:nvPr/>
          </p:nvSpPr>
          <p:spPr>
            <a:xfrm>
              <a:off x="2600175" y="4759400"/>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78" name="Google Shape;4078;p55"/>
            <p:cNvSpPr/>
            <p:nvPr/>
          </p:nvSpPr>
          <p:spPr>
            <a:xfrm>
              <a:off x="2600175" y="4759400"/>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cxnSp>
        <p:nvCxnSpPr>
          <p:cNvPr id="4079" name="Google Shape;4079;p55"/>
          <p:cNvCxnSpPr>
            <a:stCxn id="4059" idx="2"/>
            <a:endCxn id="4069" idx="0"/>
          </p:cNvCxnSpPr>
          <p:nvPr/>
        </p:nvCxnSpPr>
        <p:spPr>
          <a:xfrm>
            <a:off x="1901800" y="2341475"/>
            <a:ext cx="0" cy="473400"/>
          </a:xfrm>
          <a:prstGeom prst="straightConnector1">
            <a:avLst/>
          </a:prstGeom>
          <a:noFill/>
          <a:ln w="9525" cap="flat" cmpd="sng">
            <a:solidFill>
              <a:schemeClr val="dk1"/>
            </a:solidFill>
            <a:prstDash val="solid"/>
            <a:round/>
            <a:headEnd type="none" w="med" len="med"/>
            <a:tailEnd type="none" w="med" len="med"/>
          </a:ln>
        </p:spPr>
      </p:cxnSp>
      <p:cxnSp>
        <p:nvCxnSpPr>
          <p:cNvPr id="4080" name="Google Shape;4080;p55"/>
          <p:cNvCxnSpPr>
            <a:stCxn id="4069" idx="3"/>
            <a:endCxn id="4072" idx="1"/>
          </p:cNvCxnSpPr>
          <p:nvPr/>
        </p:nvCxnSpPr>
        <p:spPr>
          <a:xfrm flipV="1">
            <a:off x="1973500" y="2886553"/>
            <a:ext cx="2650044" cy="72"/>
          </a:xfrm>
          <a:prstGeom prst="straightConnector1">
            <a:avLst/>
          </a:prstGeom>
          <a:noFill/>
          <a:ln w="9525" cap="flat" cmpd="sng">
            <a:solidFill>
              <a:schemeClr val="dk1"/>
            </a:solidFill>
            <a:prstDash val="solid"/>
            <a:round/>
            <a:headEnd type="none" w="med" len="med"/>
            <a:tailEnd type="arrow" w="med" len="med"/>
          </a:ln>
        </p:spPr>
      </p:cxnSp>
      <p:cxnSp>
        <p:nvCxnSpPr>
          <p:cNvPr id="4081" name="Google Shape;4081;p55"/>
          <p:cNvCxnSpPr>
            <a:stCxn id="4072" idx="2"/>
            <a:endCxn id="4061" idx="0"/>
          </p:cNvCxnSpPr>
          <p:nvPr/>
        </p:nvCxnSpPr>
        <p:spPr>
          <a:xfrm>
            <a:off x="4695244" y="2958253"/>
            <a:ext cx="0" cy="558600"/>
          </a:xfrm>
          <a:prstGeom prst="straightConnector1">
            <a:avLst/>
          </a:prstGeom>
          <a:noFill/>
          <a:ln w="9525" cap="flat" cmpd="sng">
            <a:solidFill>
              <a:schemeClr val="dk1"/>
            </a:solidFill>
            <a:prstDash val="solid"/>
            <a:round/>
            <a:headEnd type="none" w="med" len="med"/>
            <a:tailEnd type="none" w="med" len="med"/>
          </a:ln>
        </p:spPr>
      </p:cxnSp>
      <p:cxnSp>
        <p:nvCxnSpPr>
          <p:cNvPr id="4083" name="Google Shape;4083;p55"/>
          <p:cNvCxnSpPr>
            <a:cxnSpLocks/>
            <a:stCxn id="4072" idx="3"/>
            <a:endCxn id="4078" idx="1"/>
          </p:cNvCxnSpPr>
          <p:nvPr/>
        </p:nvCxnSpPr>
        <p:spPr>
          <a:xfrm>
            <a:off x="4766944" y="2886553"/>
            <a:ext cx="2403556" cy="72"/>
          </a:xfrm>
          <a:prstGeom prst="straightConnector1">
            <a:avLst/>
          </a:prstGeom>
          <a:noFill/>
          <a:ln w="9525" cap="flat" cmpd="sng">
            <a:solidFill>
              <a:schemeClr val="dk1"/>
            </a:solidFill>
            <a:prstDash val="solid"/>
            <a:round/>
            <a:headEnd type="none" w="med" len="med"/>
            <a:tailEnd type="arrow" w="med" len="med"/>
          </a:ln>
        </p:spPr>
      </p:cxnSp>
      <p:cxnSp>
        <p:nvCxnSpPr>
          <p:cNvPr id="4096" name="Google Shape;4096;p55"/>
          <p:cNvCxnSpPr>
            <a:stCxn id="4072" idx="0"/>
            <a:endCxn id="4057" idx="2"/>
          </p:cNvCxnSpPr>
          <p:nvPr/>
        </p:nvCxnSpPr>
        <p:spPr>
          <a:xfrm rot="10800000">
            <a:off x="4695244" y="2341453"/>
            <a:ext cx="0" cy="473400"/>
          </a:xfrm>
          <a:prstGeom prst="straightConnector1">
            <a:avLst/>
          </a:prstGeom>
          <a:noFill/>
          <a:ln w="9525" cap="flat" cmpd="sng">
            <a:solidFill>
              <a:schemeClr val="dk1"/>
            </a:solidFill>
            <a:prstDash val="solid"/>
            <a:round/>
            <a:headEnd type="none" w="med" len="med"/>
            <a:tailEnd type="none" w="med" len="med"/>
          </a:ln>
        </p:spPr>
      </p:cxnSp>
      <p:cxnSp>
        <p:nvCxnSpPr>
          <p:cNvPr id="4099" name="Google Shape;4099;p55"/>
          <p:cNvCxnSpPr>
            <a:cxnSpLocks/>
            <a:stCxn id="4069" idx="2"/>
            <a:endCxn id="26" idx="2"/>
          </p:cNvCxnSpPr>
          <p:nvPr/>
        </p:nvCxnSpPr>
        <p:spPr>
          <a:xfrm>
            <a:off x="1901800" y="2958325"/>
            <a:ext cx="1100" cy="541032"/>
          </a:xfrm>
          <a:prstGeom prst="straightConnector1">
            <a:avLst/>
          </a:prstGeom>
          <a:noFill/>
          <a:ln w="9525" cap="flat" cmpd="sng">
            <a:solidFill>
              <a:schemeClr val="dk1"/>
            </a:solidFill>
            <a:prstDash val="solid"/>
            <a:round/>
            <a:headEnd type="none" w="med" len="med"/>
            <a:tailEnd type="none" w="med" len="med"/>
          </a:ln>
        </p:spPr>
      </p:cxnSp>
      <p:pic>
        <p:nvPicPr>
          <p:cNvPr id="4" name="Picture 3">
            <a:extLst>
              <a:ext uri="{FF2B5EF4-FFF2-40B4-BE49-F238E27FC236}">
                <a16:creationId xmlns:a16="http://schemas.microsoft.com/office/drawing/2014/main" id="{E91EE1CC-EAC1-6A37-4FCD-91B86D513A86}"/>
              </a:ext>
            </a:extLst>
          </p:cNvPr>
          <p:cNvPicPr>
            <a:picLocks noChangeAspect="1"/>
          </p:cNvPicPr>
          <p:nvPr/>
        </p:nvPicPr>
        <p:blipFill rotWithShape="1">
          <a:blip r:embed="rId4"/>
          <a:srcRect t="83692"/>
          <a:stretch/>
        </p:blipFill>
        <p:spPr>
          <a:xfrm>
            <a:off x="1533894" y="3990397"/>
            <a:ext cx="731949" cy="119370"/>
          </a:xfrm>
          <a:prstGeom prst="rect">
            <a:avLst/>
          </a:prstGeom>
        </p:spPr>
      </p:pic>
      <p:sp>
        <p:nvSpPr>
          <p:cNvPr id="11" name="Google Shape;4059;p55">
            <a:extLst>
              <a:ext uri="{FF2B5EF4-FFF2-40B4-BE49-F238E27FC236}">
                <a16:creationId xmlns:a16="http://schemas.microsoft.com/office/drawing/2014/main" id="{859E2322-56E5-2E40-D567-7E90C44F3DFA}"/>
              </a:ext>
            </a:extLst>
          </p:cNvPr>
          <p:cNvSpPr txBox="1"/>
          <p:nvPr/>
        </p:nvSpPr>
        <p:spPr>
          <a:xfrm flipH="1">
            <a:off x="6170599" y="1880375"/>
            <a:ext cx="2143200" cy="46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b="1" dirty="0">
                <a:solidFill>
                  <a:schemeClr val="dk1"/>
                </a:solidFill>
                <a:latin typeface="Outfit"/>
                <a:ea typeface="Outfit"/>
                <a:cs typeface="Outfit"/>
                <a:sym typeface="Outfit"/>
              </a:rPr>
              <a:t>clear APK</a:t>
            </a:r>
            <a:endParaRPr sz="1800" b="1" dirty="0">
              <a:solidFill>
                <a:schemeClr val="dk1"/>
              </a:solidFill>
              <a:latin typeface="Outfit"/>
              <a:ea typeface="Outfit"/>
              <a:cs typeface="Outfit"/>
              <a:sym typeface="Outfit"/>
            </a:endParaRPr>
          </a:p>
        </p:txBody>
      </p:sp>
      <p:cxnSp>
        <p:nvCxnSpPr>
          <p:cNvPr id="13" name="Google Shape;4079;p55">
            <a:extLst>
              <a:ext uri="{FF2B5EF4-FFF2-40B4-BE49-F238E27FC236}">
                <a16:creationId xmlns:a16="http://schemas.microsoft.com/office/drawing/2014/main" id="{7765C2FC-396D-899D-8B95-8841B3162117}"/>
              </a:ext>
            </a:extLst>
          </p:cNvPr>
          <p:cNvCxnSpPr>
            <a:stCxn id="11" idx="2"/>
          </p:cNvCxnSpPr>
          <p:nvPr/>
        </p:nvCxnSpPr>
        <p:spPr>
          <a:xfrm>
            <a:off x="7242199" y="2341475"/>
            <a:ext cx="0" cy="473400"/>
          </a:xfrm>
          <a:prstGeom prst="straightConnector1">
            <a:avLst/>
          </a:prstGeom>
          <a:noFill/>
          <a:ln w="9525" cap="flat" cmpd="sng">
            <a:solidFill>
              <a:schemeClr val="dk1"/>
            </a:solidFill>
            <a:prstDash val="solid"/>
            <a:round/>
            <a:headEnd type="none" w="med" len="med"/>
            <a:tailEnd type="none" w="med" len="med"/>
          </a:ln>
        </p:spPr>
      </p:cxnSp>
      <p:cxnSp>
        <p:nvCxnSpPr>
          <p:cNvPr id="14" name="Google Shape;4099;p55">
            <a:extLst>
              <a:ext uri="{FF2B5EF4-FFF2-40B4-BE49-F238E27FC236}">
                <a16:creationId xmlns:a16="http://schemas.microsoft.com/office/drawing/2014/main" id="{383969FF-465B-EA78-6343-1A145F8BAB57}"/>
              </a:ext>
            </a:extLst>
          </p:cNvPr>
          <p:cNvCxnSpPr>
            <a:cxnSpLocks/>
          </p:cNvCxnSpPr>
          <p:nvPr/>
        </p:nvCxnSpPr>
        <p:spPr>
          <a:xfrm>
            <a:off x="7242199" y="2958325"/>
            <a:ext cx="0" cy="558600"/>
          </a:xfrm>
          <a:prstGeom prst="straightConnector1">
            <a:avLst/>
          </a:prstGeom>
          <a:noFill/>
          <a:ln w="9525" cap="flat" cmpd="sng">
            <a:solidFill>
              <a:schemeClr val="dk1"/>
            </a:solidFill>
            <a:prstDash val="solid"/>
            <a:round/>
            <a:headEnd type="none" w="med" len="med"/>
            <a:tailEnd type="none" w="med" len="med"/>
          </a:ln>
        </p:spPr>
      </p:cxnSp>
      <p:pic>
        <p:nvPicPr>
          <p:cNvPr id="15" name="Picture 14">
            <a:extLst>
              <a:ext uri="{FF2B5EF4-FFF2-40B4-BE49-F238E27FC236}">
                <a16:creationId xmlns:a16="http://schemas.microsoft.com/office/drawing/2014/main" id="{7AE7D62B-4D69-9F50-12D1-37B60075BC86}"/>
              </a:ext>
            </a:extLst>
          </p:cNvPr>
          <p:cNvPicPr>
            <a:picLocks noChangeAspect="1"/>
          </p:cNvPicPr>
          <p:nvPr/>
        </p:nvPicPr>
        <p:blipFill>
          <a:blip r:embed="rId4"/>
          <a:stretch>
            <a:fillRect/>
          </a:stretch>
        </p:blipFill>
        <p:spPr>
          <a:xfrm>
            <a:off x="6874293" y="3377818"/>
            <a:ext cx="731949" cy="731949"/>
          </a:xfrm>
          <a:prstGeom prst="rect">
            <a:avLst/>
          </a:prstGeom>
        </p:spPr>
      </p:pic>
      <p:pic>
        <p:nvPicPr>
          <p:cNvPr id="21" name="Picture 20">
            <a:extLst>
              <a:ext uri="{FF2B5EF4-FFF2-40B4-BE49-F238E27FC236}">
                <a16:creationId xmlns:a16="http://schemas.microsoft.com/office/drawing/2014/main" id="{C2F7E56E-6F2C-0C57-CD48-397B64B7ED46}"/>
              </a:ext>
            </a:extLst>
          </p:cNvPr>
          <p:cNvPicPr>
            <a:picLocks noChangeAspect="1"/>
          </p:cNvPicPr>
          <p:nvPr/>
        </p:nvPicPr>
        <p:blipFill>
          <a:blip r:embed="rId5"/>
          <a:stretch>
            <a:fillRect/>
          </a:stretch>
        </p:blipFill>
        <p:spPr>
          <a:xfrm>
            <a:off x="4161844" y="1531592"/>
            <a:ext cx="1066800" cy="1066800"/>
          </a:xfrm>
          <a:prstGeom prst="rect">
            <a:avLst/>
          </a:prstGeom>
        </p:spPr>
      </p:pic>
      <p:pic>
        <p:nvPicPr>
          <p:cNvPr id="24" name="Picture 23">
            <a:extLst>
              <a:ext uri="{FF2B5EF4-FFF2-40B4-BE49-F238E27FC236}">
                <a16:creationId xmlns:a16="http://schemas.microsoft.com/office/drawing/2014/main" id="{180E34A5-56BF-542D-F782-661F24588DAF}"/>
              </a:ext>
            </a:extLst>
          </p:cNvPr>
          <p:cNvPicPr>
            <a:picLocks noChangeAspect="1"/>
          </p:cNvPicPr>
          <p:nvPr/>
        </p:nvPicPr>
        <p:blipFill rotWithShape="1">
          <a:blip r:embed="rId4"/>
          <a:srcRect t="57987" b="25576"/>
          <a:stretch/>
        </p:blipFill>
        <p:spPr>
          <a:xfrm>
            <a:off x="1536926" y="3795224"/>
            <a:ext cx="731949" cy="120306"/>
          </a:xfrm>
          <a:prstGeom prst="rect">
            <a:avLst/>
          </a:prstGeom>
        </p:spPr>
      </p:pic>
      <p:pic>
        <p:nvPicPr>
          <p:cNvPr id="25" name="Picture 24">
            <a:extLst>
              <a:ext uri="{FF2B5EF4-FFF2-40B4-BE49-F238E27FC236}">
                <a16:creationId xmlns:a16="http://schemas.microsoft.com/office/drawing/2014/main" id="{BE5BCDEE-B1F5-CE71-F04A-DC1EFE14114D}"/>
              </a:ext>
            </a:extLst>
          </p:cNvPr>
          <p:cNvPicPr>
            <a:picLocks noChangeAspect="1"/>
          </p:cNvPicPr>
          <p:nvPr/>
        </p:nvPicPr>
        <p:blipFill rotWithShape="1">
          <a:blip r:embed="rId4"/>
          <a:srcRect t="31301" b="52262"/>
          <a:stretch/>
        </p:blipFill>
        <p:spPr>
          <a:xfrm>
            <a:off x="1534206" y="3599832"/>
            <a:ext cx="731949" cy="120307"/>
          </a:xfrm>
          <a:prstGeom prst="rect">
            <a:avLst/>
          </a:prstGeom>
        </p:spPr>
      </p:pic>
      <p:pic>
        <p:nvPicPr>
          <p:cNvPr id="26" name="Picture 25">
            <a:extLst>
              <a:ext uri="{FF2B5EF4-FFF2-40B4-BE49-F238E27FC236}">
                <a16:creationId xmlns:a16="http://schemas.microsoft.com/office/drawing/2014/main" id="{1BAFC4F7-ED96-0743-6284-8154547AEFF4}"/>
              </a:ext>
            </a:extLst>
          </p:cNvPr>
          <p:cNvPicPr>
            <a:picLocks noChangeAspect="1"/>
          </p:cNvPicPr>
          <p:nvPr/>
        </p:nvPicPr>
        <p:blipFill rotWithShape="1">
          <a:blip r:embed="rId4"/>
          <a:srcRect t="88" b="83603"/>
          <a:stretch/>
        </p:blipFill>
        <p:spPr>
          <a:xfrm>
            <a:off x="1536925" y="3379987"/>
            <a:ext cx="731949" cy="119370"/>
          </a:xfrm>
          <a:prstGeom prst="rect">
            <a:avLst/>
          </a:prstGeom>
        </p:spPr>
      </p:pic>
      <p:sp>
        <p:nvSpPr>
          <p:cNvPr id="3" name="Google Shape;3506;p42">
            <a:extLst>
              <a:ext uri="{FF2B5EF4-FFF2-40B4-BE49-F238E27FC236}">
                <a16:creationId xmlns:a16="http://schemas.microsoft.com/office/drawing/2014/main" id="{0EAF8ADF-E028-BCBA-DB79-6ADECE45514D}"/>
              </a:ext>
            </a:extLst>
          </p:cNvPr>
          <p:cNvSpPr txBox="1">
            <a:spLocks/>
          </p:cNvSpPr>
          <p:nvPr/>
        </p:nvSpPr>
        <p:spPr>
          <a:xfrm>
            <a:off x="8586438" y="4812866"/>
            <a:ext cx="557561" cy="3306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r"/>
            <a:r>
              <a:rPr lang="en-US" sz="1000" dirty="0"/>
              <a:t>26</a:t>
            </a:r>
          </a:p>
        </p:txBody>
      </p:sp>
      <p:pic>
        <p:nvPicPr>
          <p:cNvPr id="6" name="Picture 5">
            <a:extLst>
              <a:ext uri="{FF2B5EF4-FFF2-40B4-BE49-F238E27FC236}">
                <a16:creationId xmlns:a16="http://schemas.microsoft.com/office/drawing/2014/main" id="{C8BDE05E-BDCD-7F55-93E7-DE9CF5DD1B5F}"/>
              </a:ext>
            </a:extLst>
          </p:cNvPr>
          <p:cNvPicPr>
            <a:picLocks noChangeAspect="1"/>
          </p:cNvPicPr>
          <p:nvPr/>
        </p:nvPicPr>
        <p:blipFill>
          <a:blip r:embed="rId6"/>
          <a:stretch>
            <a:fillRect/>
          </a:stretch>
        </p:blipFill>
        <p:spPr>
          <a:xfrm>
            <a:off x="5876580" y="549642"/>
            <a:ext cx="503897" cy="503897"/>
          </a:xfrm>
          <a:prstGeom prst="rect">
            <a:avLst/>
          </a:prstGeom>
        </p:spPr>
      </p:pic>
    </p:spTree>
    <p:extLst>
      <p:ext uri="{BB962C8B-B14F-4D97-AF65-F5344CB8AC3E}">
        <p14:creationId xmlns:p14="http://schemas.microsoft.com/office/powerpoint/2010/main" val="8628621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39E5E-DD5A-DF26-2B0A-FC05213BA191}"/>
              </a:ext>
            </a:extLst>
          </p:cNvPr>
          <p:cNvSpPr>
            <a:spLocks noGrp="1"/>
          </p:cNvSpPr>
          <p:nvPr>
            <p:ph type="title"/>
          </p:nvPr>
        </p:nvSpPr>
        <p:spPr/>
        <p:txBody>
          <a:bodyPr/>
          <a:lstStyle/>
          <a:p>
            <a:endParaRPr lang="en-CH" dirty="0"/>
          </a:p>
        </p:txBody>
      </p:sp>
      <p:sp>
        <p:nvSpPr>
          <p:cNvPr id="3" name="Subtitle 2">
            <a:extLst>
              <a:ext uri="{FF2B5EF4-FFF2-40B4-BE49-F238E27FC236}">
                <a16:creationId xmlns:a16="http://schemas.microsoft.com/office/drawing/2014/main" id="{761E09F5-D0EB-662C-E4B8-DBF4CD71459C}"/>
              </a:ext>
            </a:extLst>
          </p:cNvPr>
          <p:cNvSpPr>
            <a:spLocks noGrp="1"/>
          </p:cNvSpPr>
          <p:nvPr>
            <p:ph type="subTitle" idx="1"/>
          </p:nvPr>
        </p:nvSpPr>
        <p:spPr/>
        <p:txBody>
          <a:bodyPr/>
          <a:lstStyle/>
          <a:p>
            <a:endParaRPr lang="en-CH"/>
          </a:p>
        </p:txBody>
      </p:sp>
      <p:pic>
        <p:nvPicPr>
          <p:cNvPr id="4" name="Picture 3">
            <a:extLst>
              <a:ext uri="{FF2B5EF4-FFF2-40B4-BE49-F238E27FC236}">
                <a16:creationId xmlns:a16="http://schemas.microsoft.com/office/drawing/2014/main" id="{5D15E352-CA60-E696-A30C-CAE9EBF21AF6}"/>
              </a:ext>
            </a:extLst>
          </p:cNvPr>
          <p:cNvPicPr>
            <a:picLocks noChangeAspect="1"/>
          </p:cNvPicPr>
          <p:nvPr/>
        </p:nvPicPr>
        <p:blipFill>
          <a:blip r:embed="rId3"/>
          <a:stretch>
            <a:fillRect/>
          </a:stretch>
        </p:blipFill>
        <p:spPr>
          <a:xfrm>
            <a:off x="0" y="0"/>
            <a:ext cx="9144000" cy="5143500"/>
          </a:xfrm>
          <a:prstGeom prst="rect">
            <a:avLst/>
          </a:prstGeom>
        </p:spPr>
      </p:pic>
      <p:sp>
        <p:nvSpPr>
          <p:cNvPr id="5" name="Rectangle 4">
            <a:extLst>
              <a:ext uri="{FF2B5EF4-FFF2-40B4-BE49-F238E27FC236}">
                <a16:creationId xmlns:a16="http://schemas.microsoft.com/office/drawing/2014/main" id="{46CACC65-EA2D-7F19-C431-EC8244B31D08}"/>
              </a:ext>
            </a:extLst>
          </p:cNvPr>
          <p:cNvSpPr/>
          <p:nvPr/>
        </p:nvSpPr>
        <p:spPr>
          <a:xfrm rot="898080">
            <a:off x="1984431" y="4327239"/>
            <a:ext cx="6313279" cy="1125769"/>
          </a:xfrm>
          <a:prstGeom prst="rect">
            <a:avLst/>
          </a:prstGeom>
          <a:solidFill>
            <a:srgbClr val="EDDB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 name="Rectangle 5">
            <a:extLst>
              <a:ext uri="{FF2B5EF4-FFF2-40B4-BE49-F238E27FC236}">
                <a16:creationId xmlns:a16="http://schemas.microsoft.com/office/drawing/2014/main" id="{48F7E4BD-D7C6-3CAE-F3F7-8CEC023623E6}"/>
              </a:ext>
            </a:extLst>
          </p:cNvPr>
          <p:cNvSpPr/>
          <p:nvPr/>
        </p:nvSpPr>
        <p:spPr>
          <a:xfrm>
            <a:off x="0" y="3783849"/>
            <a:ext cx="3124583" cy="1359651"/>
          </a:xfrm>
          <a:prstGeom prst="rect">
            <a:avLst/>
          </a:prstGeom>
          <a:solidFill>
            <a:srgbClr val="EDDB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 name="Rectangle 6">
            <a:extLst>
              <a:ext uri="{FF2B5EF4-FFF2-40B4-BE49-F238E27FC236}">
                <a16:creationId xmlns:a16="http://schemas.microsoft.com/office/drawing/2014/main" id="{B0F77A4C-A041-9AB7-573F-97EBF2EAF6EE}"/>
              </a:ext>
            </a:extLst>
          </p:cNvPr>
          <p:cNvSpPr/>
          <p:nvPr/>
        </p:nvSpPr>
        <p:spPr>
          <a:xfrm rot="5400000">
            <a:off x="2940303" y="994116"/>
            <a:ext cx="2591000" cy="1265515"/>
          </a:xfrm>
          <a:prstGeom prst="rect">
            <a:avLst/>
          </a:prstGeom>
          <a:solidFill>
            <a:srgbClr val="EDDB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Rectangle 9">
            <a:extLst>
              <a:ext uri="{FF2B5EF4-FFF2-40B4-BE49-F238E27FC236}">
                <a16:creationId xmlns:a16="http://schemas.microsoft.com/office/drawing/2014/main" id="{447B5A5E-2A8E-527E-40BC-6F389DC0F24A}"/>
              </a:ext>
            </a:extLst>
          </p:cNvPr>
          <p:cNvSpPr/>
          <p:nvPr/>
        </p:nvSpPr>
        <p:spPr>
          <a:xfrm rot="888455">
            <a:off x="3394480" y="3737498"/>
            <a:ext cx="1339658" cy="277195"/>
          </a:xfrm>
          <a:prstGeom prst="rect">
            <a:avLst/>
          </a:prstGeom>
          <a:solidFill>
            <a:srgbClr val="3C3B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11" name="Picture 10">
            <a:extLst>
              <a:ext uri="{FF2B5EF4-FFF2-40B4-BE49-F238E27FC236}">
                <a16:creationId xmlns:a16="http://schemas.microsoft.com/office/drawing/2014/main" id="{168A0079-4E1F-FF20-C652-EA53617D34C6}"/>
              </a:ext>
            </a:extLst>
          </p:cNvPr>
          <p:cNvPicPr>
            <a:picLocks noChangeAspect="1"/>
          </p:cNvPicPr>
          <p:nvPr/>
        </p:nvPicPr>
        <p:blipFill>
          <a:blip r:embed="rId4"/>
          <a:stretch>
            <a:fillRect/>
          </a:stretch>
        </p:blipFill>
        <p:spPr>
          <a:xfrm>
            <a:off x="3603045" y="943899"/>
            <a:ext cx="1395306" cy="2016815"/>
          </a:xfrm>
          <a:prstGeom prst="rect">
            <a:avLst/>
          </a:prstGeom>
        </p:spPr>
      </p:pic>
      <p:sp>
        <p:nvSpPr>
          <p:cNvPr id="12" name="TextBox 11">
            <a:extLst>
              <a:ext uri="{FF2B5EF4-FFF2-40B4-BE49-F238E27FC236}">
                <a16:creationId xmlns:a16="http://schemas.microsoft.com/office/drawing/2014/main" id="{BAC9F790-DBAF-A41B-4812-D48C71DE093A}"/>
              </a:ext>
            </a:extLst>
          </p:cNvPr>
          <p:cNvSpPr txBox="1"/>
          <p:nvPr/>
        </p:nvSpPr>
        <p:spPr>
          <a:xfrm>
            <a:off x="4007404" y="1072133"/>
            <a:ext cx="861157" cy="307777"/>
          </a:xfrm>
          <a:prstGeom prst="rect">
            <a:avLst/>
          </a:prstGeom>
          <a:noFill/>
        </p:spPr>
        <p:txBody>
          <a:bodyPr wrap="square" rtlCol="0">
            <a:spAutoFit/>
          </a:bodyPr>
          <a:lstStyle/>
          <a:p>
            <a:pPr algn="ctr"/>
            <a:r>
              <a:rPr lang="en-CH" b="1" dirty="0">
                <a:solidFill>
                  <a:schemeClr val="accent6"/>
                </a:solidFill>
              </a:rPr>
              <a:t>LLM</a:t>
            </a:r>
          </a:p>
        </p:txBody>
      </p:sp>
      <p:sp>
        <p:nvSpPr>
          <p:cNvPr id="13" name="TextBox 12">
            <a:extLst>
              <a:ext uri="{FF2B5EF4-FFF2-40B4-BE49-F238E27FC236}">
                <a16:creationId xmlns:a16="http://schemas.microsoft.com/office/drawing/2014/main" id="{EC2B1B8E-4EE7-6FC8-87C0-9BBB839A6AC7}"/>
              </a:ext>
            </a:extLst>
          </p:cNvPr>
          <p:cNvSpPr txBox="1"/>
          <p:nvPr/>
        </p:nvSpPr>
        <p:spPr>
          <a:xfrm>
            <a:off x="3622088" y="1514312"/>
            <a:ext cx="1041966" cy="253916"/>
          </a:xfrm>
          <a:prstGeom prst="rect">
            <a:avLst/>
          </a:prstGeom>
          <a:noFill/>
        </p:spPr>
        <p:txBody>
          <a:bodyPr wrap="square" rtlCol="0">
            <a:spAutoFit/>
          </a:bodyPr>
          <a:lstStyle/>
          <a:p>
            <a:pPr algn="ctr"/>
            <a:r>
              <a:rPr lang="en-CH" sz="1050" b="1" dirty="0">
                <a:solidFill>
                  <a:schemeClr val="accent6"/>
                </a:solidFill>
              </a:rPr>
              <a:t>Ad Hoc Tool</a:t>
            </a:r>
          </a:p>
        </p:txBody>
      </p:sp>
      <p:sp>
        <p:nvSpPr>
          <p:cNvPr id="15" name="Google Shape;4058;p55">
            <a:extLst>
              <a:ext uri="{FF2B5EF4-FFF2-40B4-BE49-F238E27FC236}">
                <a16:creationId xmlns:a16="http://schemas.microsoft.com/office/drawing/2014/main" id="{7E2CB146-6379-8506-E3D9-EC43FA64D9DF}"/>
              </a:ext>
            </a:extLst>
          </p:cNvPr>
          <p:cNvSpPr txBox="1">
            <a:spLocks/>
          </p:cNvSpPr>
          <p:nvPr/>
        </p:nvSpPr>
        <p:spPr>
          <a:xfrm>
            <a:off x="91185" y="3731692"/>
            <a:ext cx="5765873" cy="11062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utfit"/>
              <a:buNone/>
              <a:defRPr sz="65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9pPr>
          </a:lstStyle>
          <a:p>
            <a:pPr algn="l"/>
            <a:r>
              <a:rPr lang="en-US" sz="4000" dirty="0"/>
              <a:t>Two parallel</a:t>
            </a:r>
          </a:p>
          <a:p>
            <a:pPr algn="l"/>
            <a:r>
              <a:rPr lang="en-US" sz="4000" dirty="0"/>
              <a:t>ways to solve the task</a:t>
            </a:r>
          </a:p>
        </p:txBody>
      </p:sp>
      <p:sp>
        <p:nvSpPr>
          <p:cNvPr id="8" name="Google Shape;3506;p42">
            <a:extLst>
              <a:ext uri="{FF2B5EF4-FFF2-40B4-BE49-F238E27FC236}">
                <a16:creationId xmlns:a16="http://schemas.microsoft.com/office/drawing/2014/main" id="{E5D94D01-82C5-6B1A-F06C-FE8EA73E8959}"/>
              </a:ext>
            </a:extLst>
          </p:cNvPr>
          <p:cNvSpPr txBox="1">
            <a:spLocks/>
          </p:cNvSpPr>
          <p:nvPr/>
        </p:nvSpPr>
        <p:spPr>
          <a:xfrm>
            <a:off x="8586438" y="4812866"/>
            <a:ext cx="557561" cy="3306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r"/>
            <a:r>
              <a:rPr lang="en-US" sz="1000" dirty="0"/>
              <a:t>27</a:t>
            </a:r>
          </a:p>
        </p:txBody>
      </p:sp>
    </p:spTree>
    <p:extLst>
      <p:ext uri="{BB962C8B-B14F-4D97-AF65-F5344CB8AC3E}">
        <p14:creationId xmlns:p14="http://schemas.microsoft.com/office/powerpoint/2010/main" val="12486103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6FA99B"/>
        </a:solidFill>
        <a:effectLst/>
      </p:bgPr>
    </p:bg>
    <p:spTree>
      <p:nvGrpSpPr>
        <p:cNvPr id="1" name="Shape 3905"/>
        <p:cNvGrpSpPr/>
        <p:nvPr/>
      </p:nvGrpSpPr>
      <p:grpSpPr>
        <a:xfrm>
          <a:off x="0" y="0"/>
          <a:ext cx="0" cy="0"/>
          <a:chOff x="0" y="0"/>
          <a:chExt cx="0" cy="0"/>
        </a:xfrm>
      </p:grpSpPr>
      <p:pic>
        <p:nvPicPr>
          <p:cNvPr id="3" name="Picture 2">
            <a:extLst>
              <a:ext uri="{FF2B5EF4-FFF2-40B4-BE49-F238E27FC236}">
                <a16:creationId xmlns:a16="http://schemas.microsoft.com/office/drawing/2014/main" id="{18C0D1C8-41CA-C872-7FB0-D222AF545D9E}"/>
              </a:ext>
            </a:extLst>
          </p:cNvPr>
          <p:cNvPicPr>
            <a:picLocks noChangeAspect="1"/>
          </p:cNvPicPr>
          <p:nvPr/>
        </p:nvPicPr>
        <p:blipFill>
          <a:blip r:embed="rId3">
            <a:alphaModFix amt="35000"/>
          </a:blip>
          <a:stretch>
            <a:fillRect/>
          </a:stretch>
        </p:blipFill>
        <p:spPr>
          <a:xfrm>
            <a:off x="4132965" y="-990904"/>
            <a:ext cx="5749904" cy="5829605"/>
          </a:xfrm>
          <a:prstGeom prst="rect">
            <a:avLst/>
          </a:prstGeom>
        </p:spPr>
      </p:pic>
      <p:sp>
        <p:nvSpPr>
          <p:cNvPr id="3915" name="Google Shape;3915;p51"/>
          <p:cNvSpPr txBox="1">
            <a:spLocks noGrp="1"/>
          </p:cNvSpPr>
          <p:nvPr>
            <p:ph type="title"/>
          </p:nvPr>
        </p:nvSpPr>
        <p:spPr>
          <a:xfrm>
            <a:off x="1604900" y="4087135"/>
            <a:ext cx="5934181"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1E1E1E"/>
                </a:solidFill>
              </a:rPr>
              <a:t>Large Language Model</a:t>
            </a:r>
            <a:endParaRPr dirty="0">
              <a:solidFill>
                <a:srgbClr val="1E1E1E"/>
              </a:solidFill>
            </a:endParaRPr>
          </a:p>
        </p:txBody>
      </p:sp>
      <p:pic>
        <p:nvPicPr>
          <p:cNvPr id="5" name="Picture 4">
            <a:extLst>
              <a:ext uri="{FF2B5EF4-FFF2-40B4-BE49-F238E27FC236}">
                <a16:creationId xmlns:a16="http://schemas.microsoft.com/office/drawing/2014/main" id="{F3B8BF04-C6D0-5AB4-8E80-3FAA7AAA735B}"/>
              </a:ext>
            </a:extLst>
          </p:cNvPr>
          <p:cNvPicPr>
            <a:picLocks noChangeAspect="1"/>
          </p:cNvPicPr>
          <p:nvPr/>
        </p:nvPicPr>
        <p:blipFill>
          <a:blip r:embed="rId4"/>
          <a:stretch>
            <a:fillRect/>
          </a:stretch>
        </p:blipFill>
        <p:spPr>
          <a:xfrm>
            <a:off x="1604900" y="353894"/>
            <a:ext cx="5934181" cy="3975233"/>
          </a:xfrm>
          <a:prstGeom prst="rect">
            <a:avLst/>
          </a:prstGeom>
        </p:spPr>
      </p:pic>
      <p:sp>
        <p:nvSpPr>
          <p:cNvPr id="6" name="Rectangle 5">
            <a:extLst>
              <a:ext uri="{FF2B5EF4-FFF2-40B4-BE49-F238E27FC236}">
                <a16:creationId xmlns:a16="http://schemas.microsoft.com/office/drawing/2014/main" id="{B3B318BC-15D1-46C0-3576-D2DC4C75DFEE}"/>
              </a:ext>
            </a:extLst>
          </p:cNvPr>
          <p:cNvSpPr/>
          <p:nvPr/>
        </p:nvSpPr>
        <p:spPr>
          <a:xfrm>
            <a:off x="3909213" y="920537"/>
            <a:ext cx="3098704" cy="122738"/>
          </a:xfrm>
          <a:prstGeom prst="rect">
            <a:avLst/>
          </a:prstGeom>
          <a:solidFill>
            <a:srgbClr val="2127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 name="Google Shape;3506;p42">
            <a:extLst>
              <a:ext uri="{FF2B5EF4-FFF2-40B4-BE49-F238E27FC236}">
                <a16:creationId xmlns:a16="http://schemas.microsoft.com/office/drawing/2014/main" id="{C1A58003-9270-E233-B616-83D5DFDA041B}"/>
              </a:ext>
            </a:extLst>
          </p:cNvPr>
          <p:cNvSpPr txBox="1">
            <a:spLocks/>
          </p:cNvSpPr>
          <p:nvPr/>
        </p:nvSpPr>
        <p:spPr>
          <a:xfrm>
            <a:off x="8586438" y="4812866"/>
            <a:ext cx="557561" cy="3306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r"/>
            <a:r>
              <a:rPr lang="en-US" sz="1000"/>
              <a:t>28</a:t>
            </a:r>
            <a:endParaRPr lang="en-US" sz="1000" dirty="0"/>
          </a:p>
        </p:txBody>
      </p:sp>
    </p:spTree>
    <p:extLst>
      <p:ext uri="{BB962C8B-B14F-4D97-AF65-F5344CB8AC3E}">
        <p14:creationId xmlns:p14="http://schemas.microsoft.com/office/powerpoint/2010/main" val="1943071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05"/>
        <p:cNvGrpSpPr/>
        <p:nvPr/>
      </p:nvGrpSpPr>
      <p:grpSpPr>
        <a:xfrm>
          <a:off x="0" y="0"/>
          <a:ext cx="0" cy="0"/>
          <a:chOff x="0" y="0"/>
          <a:chExt cx="0" cy="0"/>
        </a:xfrm>
      </p:grpSpPr>
      <p:grpSp>
        <p:nvGrpSpPr>
          <p:cNvPr id="3906" name="Google Shape;3906;p51"/>
          <p:cNvGrpSpPr>
            <a:grpSpLocks noChangeAspect="1"/>
          </p:cNvGrpSpPr>
          <p:nvPr/>
        </p:nvGrpSpPr>
        <p:grpSpPr>
          <a:xfrm>
            <a:off x="3907889" y="2498627"/>
            <a:ext cx="876555" cy="876555"/>
            <a:chOff x="4045063" y="635665"/>
            <a:chExt cx="868200" cy="868200"/>
          </a:xfrm>
        </p:grpSpPr>
        <p:sp>
          <p:nvSpPr>
            <p:cNvPr id="3907" name="Google Shape;3907;p51"/>
            <p:cNvSpPr/>
            <p:nvPr/>
          </p:nvSpPr>
          <p:spPr>
            <a:xfrm>
              <a:off x="4049799" y="640401"/>
              <a:ext cx="858900" cy="858900"/>
            </a:xfrm>
            <a:prstGeom prst="donut">
              <a:avLst>
                <a:gd name="adj" fmla="val 1193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51"/>
            <p:cNvSpPr/>
            <p:nvPr/>
          </p:nvSpPr>
          <p:spPr>
            <a:xfrm flipH="1">
              <a:off x="4045063" y="635665"/>
              <a:ext cx="868200" cy="868200"/>
            </a:xfrm>
            <a:prstGeom prst="blockArc">
              <a:avLst>
                <a:gd name="adj1" fmla="val 4278905"/>
                <a:gd name="adj2" fmla="val 16256715"/>
                <a:gd name="adj3" fmla="val 1271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9" name="Google Shape;3909;p51"/>
          <p:cNvGrpSpPr>
            <a:grpSpLocks noChangeAspect="1"/>
          </p:cNvGrpSpPr>
          <p:nvPr/>
        </p:nvGrpSpPr>
        <p:grpSpPr>
          <a:xfrm>
            <a:off x="5693950" y="2496054"/>
            <a:ext cx="881700" cy="881700"/>
            <a:chOff x="4045063" y="635665"/>
            <a:chExt cx="868200" cy="868200"/>
          </a:xfrm>
        </p:grpSpPr>
        <p:sp>
          <p:nvSpPr>
            <p:cNvPr id="3910" name="Google Shape;3910;p51"/>
            <p:cNvSpPr/>
            <p:nvPr/>
          </p:nvSpPr>
          <p:spPr>
            <a:xfrm>
              <a:off x="4049799" y="640401"/>
              <a:ext cx="858900" cy="858900"/>
            </a:xfrm>
            <a:prstGeom prst="donut">
              <a:avLst>
                <a:gd name="adj" fmla="val 1193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51"/>
            <p:cNvSpPr/>
            <p:nvPr/>
          </p:nvSpPr>
          <p:spPr>
            <a:xfrm flipH="1">
              <a:off x="4045063" y="635665"/>
              <a:ext cx="868200" cy="868200"/>
            </a:xfrm>
            <a:prstGeom prst="blockArc">
              <a:avLst>
                <a:gd name="adj1" fmla="val 21498976"/>
                <a:gd name="adj2" fmla="val 16256715"/>
                <a:gd name="adj3" fmla="val 1271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2" name="Google Shape;3912;p51"/>
          <p:cNvGrpSpPr>
            <a:grpSpLocks noChangeAspect="1"/>
          </p:cNvGrpSpPr>
          <p:nvPr/>
        </p:nvGrpSpPr>
        <p:grpSpPr>
          <a:xfrm>
            <a:off x="7425034" y="2507178"/>
            <a:ext cx="876555" cy="876555"/>
            <a:chOff x="4045063" y="635665"/>
            <a:chExt cx="868200" cy="868200"/>
          </a:xfrm>
        </p:grpSpPr>
        <p:sp>
          <p:nvSpPr>
            <p:cNvPr id="3913" name="Google Shape;3913;p51"/>
            <p:cNvSpPr/>
            <p:nvPr/>
          </p:nvSpPr>
          <p:spPr>
            <a:xfrm>
              <a:off x="4049799" y="640401"/>
              <a:ext cx="858900" cy="858900"/>
            </a:xfrm>
            <a:prstGeom prst="donut">
              <a:avLst>
                <a:gd name="adj" fmla="val 1193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51"/>
            <p:cNvSpPr/>
            <p:nvPr/>
          </p:nvSpPr>
          <p:spPr>
            <a:xfrm flipH="1">
              <a:off x="4045063" y="635665"/>
              <a:ext cx="868200" cy="868200"/>
            </a:xfrm>
            <a:prstGeom prst="blockArc">
              <a:avLst>
                <a:gd name="adj1" fmla="val 6156654"/>
                <a:gd name="adj2" fmla="val 16256715"/>
                <a:gd name="adj3" fmla="val 1271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5" name="Google Shape;3915;p51"/>
          <p:cNvSpPr txBox="1">
            <a:spLocks noGrp="1"/>
          </p:cNvSpPr>
          <p:nvPr>
            <p:ph type="title"/>
          </p:nvPr>
        </p:nvSpPr>
        <p:spPr>
          <a:xfrm>
            <a:off x="3616901" y="1239679"/>
            <a:ext cx="4958597"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Code-Specific LLMs</a:t>
            </a:r>
            <a:endParaRPr dirty="0"/>
          </a:p>
        </p:txBody>
      </p:sp>
      <p:sp>
        <p:nvSpPr>
          <p:cNvPr id="3917" name="Google Shape;3917;p51"/>
          <p:cNvSpPr txBox="1">
            <a:spLocks noGrp="1"/>
          </p:cNvSpPr>
          <p:nvPr>
            <p:ph type="subTitle" idx="4294967295"/>
          </p:nvPr>
        </p:nvSpPr>
        <p:spPr>
          <a:xfrm>
            <a:off x="3259566" y="3326238"/>
            <a:ext cx="2173200" cy="50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latin typeface="Outfit"/>
                <a:ea typeface="Outfit"/>
                <a:cs typeface="Outfit"/>
                <a:sym typeface="Outfit"/>
              </a:rPr>
              <a:t>F</a:t>
            </a:r>
            <a:r>
              <a:rPr lang="en" dirty="0">
                <a:latin typeface="Outfit"/>
                <a:ea typeface="Outfit"/>
                <a:cs typeface="Outfit"/>
                <a:sym typeface="Outfit"/>
              </a:rPr>
              <a:t>aster coding</a:t>
            </a:r>
            <a:endParaRPr dirty="0">
              <a:latin typeface="Outfit"/>
              <a:ea typeface="Outfit"/>
              <a:cs typeface="Outfit"/>
              <a:sym typeface="Outfit"/>
            </a:endParaRPr>
          </a:p>
        </p:txBody>
      </p:sp>
      <p:sp>
        <p:nvSpPr>
          <p:cNvPr id="3919" name="Google Shape;3919;p51"/>
          <p:cNvSpPr txBox="1">
            <a:spLocks noGrp="1"/>
          </p:cNvSpPr>
          <p:nvPr>
            <p:ph type="subTitle" idx="4294967295"/>
          </p:nvPr>
        </p:nvSpPr>
        <p:spPr>
          <a:xfrm>
            <a:off x="5092364" y="3334943"/>
            <a:ext cx="2173200" cy="50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latin typeface="Outfit"/>
                <a:ea typeface="Outfit"/>
                <a:cs typeface="Outfit"/>
                <a:sym typeface="Outfit"/>
              </a:rPr>
              <a:t>M</a:t>
            </a:r>
            <a:r>
              <a:rPr lang="en" dirty="0">
                <a:latin typeface="Outfit"/>
                <a:ea typeface="Outfit"/>
                <a:cs typeface="Outfit"/>
                <a:sym typeface="Outfit"/>
              </a:rPr>
              <a:t>ore fulfilled</a:t>
            </a:r>
            <a:endParaRPr dirty="0">
              <a:latin typeface="Outfit"/>
              <a:ea typeface="Outfit"/>
              <a:cs typeface="Outfit"/>
              <a:sym typeface="Outfit"/>
            </a:endParaRPr>
          </a:p>
        </p:txBody>
      </p:sp>
      <p:sp>
        <p:nvSpPr>
          <p:cNvPr id="3920" name="Google Shape;3920;p51"/>
          <p:cNvSpPr txBox="1">
            <a:spLocks noGrp="1"/>
          </p:cNvSpPr>
          <p:nvPr>
            <p:ph type="subTitle" idx="4294967295"/>
          </p:nvPr>
        </p:nvSpPr>
        <p:spPr>
          <a:xfrm>
            <a:off x="3327183" y="1929789"/>
            <a:ext cx="5538035" cy="88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t>Big impact in software development/analysis due to their capabilities.</a:t>
            </a:r>
            <a:endParaRPr sz="1200" dirty="0"/>
          </a:p>
        </p:txBody>
      </p:sp>
      <p:sp>
        <p:nvSpPr>
          <p:cNvPr id="3921" name="Google Shape;3921;p51"/>
          <p:cNvSpPr txBox="1">
            <a:spLocks noGrp="1"/>
          </p:cNvSpPr>
          <p:nvPr>
            <p:ph type="subTitle" idx="4294967295"/>
          </p:nvPr>
        </p:nvSpPr>
        <p:spPr>
          <a:xfrm>
            <a:off x="6805977" y="3334943"/>
            <a:ext cx="2173200" cy="50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latin typeface="Outfit"/>
                <a:ea typeface="Outfit"/>
                <a:cs typeface="Outfit"/>
                <a:sym typeface="Outfit"/>
              </a:rPr>
              <a:t>C</a:t>
            </a:r>
            <a:r>
              <a:rPr lang="en" dirty="0">
                <a:latin typeface="Outfit"/>
                <a:ea typeface="Outfit"/>
                <a:cs typeface="Outfit"/>
                <a:sym typeface="Outfit"/>
              </a:rPr>
              <a:t>ode written</a:t>
            </a:r>
            <a:endParaRPr dirty="0">
              <a:latin typeface="Outfit"/>
              <a:ea typeface="Outfit"/>
              <a:cs typeface="Outfit"/>
              <a:sym typeface="Outfit"/>
            </a:endParaRPr>
          </a:p>
        </p:txBody>
      </p:sp>
      <p:sp>
        <p:nvSpPr>
          <p:cNvPr id="3922" name="Google Shape;3922;p51"/>
          <p:cNvSpPr txBox="1">
            <a:spLocks noGrp="1"/>
          </p:cNvSpPr>
          <p:nvPr>
            <p:ph type="title" idx="4294967295"/>
          </p:nvPr>
        </p:nvSpPr>
        <p:spPr>
          <a:xfrm>
            <a:off x="5654043" y="2784802"/>
            <a:ext cx="1016700" cy="406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1"/>
                </a:solidFill>
              </a:rPr>
              <a:t>75%</a:t>
            </a:r>
            <a:endParaRPr sz="2000" dirty="0">
              <a:solidFill>
                <a:schemeClr val="accent1"/>
              </a:solidFill>
            </a:endParaRPr>
          </a:p>
        </p:txBody>
      </p:sp>
      <p:sp>
        <p:nvSpPr>
          <p:cNvPr id="3923" name="Google Shape;3923;p51"/>
          <p:cNvSpPr txBox="1">
            <a:spLocks noGrp="1"/>
          </p:cNvSpPr>
          <p:nvPr>
            <p:ph type="title" idx="4294967295"/>
          </p:nvPr>
        </p:nvSpPr>
        <p:spPr>
          <a:xfrm>
            <a:off x="7363124" y="2806669"/>
            <a:ext cx="1016700" cy="406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1"/>
                </a:solidFill>
              </a:rPr>
              <a:t>46%</a:t>
            </a:r>
            <a:endParaRPr sz="2000" dirty="0">
              <a:solidFill>
                <a:schemeClr val="accent1"/>
              </a:solidFill>
            </a:endParaRPr>
          </a:p>
        </p:txBody>
      </p:sp>
      <p:sp>
        <p:nvSpPr>
          <p:cNvPr id="3924" name="Google Shape;3924;p51"/>
          <p:cNvSpPr txBox="1">
            <a:spLocks noGrp="1"/>
          </p:cNvSpPr>
          <p:nvPr>
            <p:ph type="title" idx="4294967295"/>
          </p:nvPr>
        </p:nvSpPr>
        <p:spPr>
          <a:xfrm>
            <a:off x="3838298" y="2793449"/>
            <a:ext cx="1016700" cy="406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1"/>
                </a:solidFill>
              </a:rPr>
              <a:t>55%</a:t>
            </a:r>
            <a:endParaRPr sz="2000" dirty="0">
              <a:solidFill>
                <a:schemeClr val="accent1"/>
              </a:solidFill>
            </a:endParaRPr>
          </a:p>
        </p:txBody>
      </p:sp>
      <p:sp>
        <p:nvSpPr>
          <p:cNvPr id="2" name="Google Shape;3506;p42">
            <a:extLst>
              <a:ext uri="{FF2B5EF4-FFF2-40B4-BE49-F238E27FC236}">
                <a16:creationId xmlns:a16="http://schemas.microsoft.com/office/drawing/2014/main" id="{CCE8B424-7CB9-51F6-34FF-A97B7112F67F}"/>
              </a:ext>
            </a:extLst>
          </p:cNvPr>
          <p:cNvSpPr txBox="1">
            <a:spLocks/>
          </p:cNvSpPr>
          <p:nvPr/>
        </p:nvSpPr>
        <p:spPr>
          <a:xfrm>
            <a:off x="8586438" y="4812866"/>
            <a:ext cx="557561" cy="3306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r"/>
            <a:r>
              <a:rPr lang="en-US" sz="1000" dirty="0"/>
              <a:t>29</a:t>
            </a:r>
          </a:p>
        </p:txBody>
      </p:sp>
      <p:sp>
        <p:nvSpPr>
          <p:cNvPr id="3" name="TextBox 2">
            <a:extLst>
              <a:ext uri="{FF2B5EF4-FFF2-40B4-BE49-F238E27FC236}">
                <a16:creationId xmlns:a16="http://schemas.microsoft.com/office/drawing/2014/main" id="{9521B51E-2AA3-84F1-AB46-D06D67DB7489}"/>
              </a:ext>
            </a:extLst>
          </p:cNvPr>
          <p:cNvSpPr txBox="1"/>
          <p:nvPr/>
        </p:nvSpPr>
        <p:spPr>
          <a:xfrm>
            <a:off x="-1650141" y="4858918"/>
            <a:ext cx="6707124" cy="238527"/>
          </a:xfrm>
          <a:prstGeom prst="rect">
            <a:avLst/>
          </a:prstGeom>
          <a:noFill/>
        </p:spPr>
        <p:txBody>
          <a:bodyPr wrap="square" rtlCol="0">
            <a:spAutoFit/>
          </a:bodyPr>
          <a:lstStyle/>
          <a:p>
            <a:pPr algn="r"/>
            <a:r>
              <a:rPr lang="en-US" sz="950" dirty="0">
                <a:solidFill>
                  <a:schemeClr val="bg2">
                    <a:lumMod val="75000"/>
                  </a:schemeClr>
                </a:solidFill>
                <a:latin typeface="Lato" panose="020F0502020204030203" pitchFamily="34" charset="0"/>
                <a:ea typeface="Lato" panose="020F0502020204030203" pitchFamily="34" charset="0"/>
                <a:cs typeface="Lato" panose="020F0502020204030203" pitchFamily="34" charset="0"/>
              </a:rPr>
              <a:t>Paper: Quantifying GitHub Copilot’s impact on developer productivity and happiness</a:t>
            </a:r>
          </a:p>
        </p:txBody>
      </p:sp>
      <p:grpSp>
        <p:nvGrpSpPr>
          <p:cNvPr id="7" name="Group 6">
            <a:extLst>
              <a:ext uri="{FF2B5EF4-FFF2-40B4-BE49-F238E27FC236}">
                <a16:creationId xmlns:a16="http://schemas.microsoft.com/office/drawing/2014/main" id="{85E4A4F9-36FA-D027-968B-6A0B95C89609}"/>
              </a:ext>
            </a:extLst>
          </p:cNvPr>
          <p:cNvGrpSpPr>
            <a:grpSpLocks noChangeAspect="1"/>
          </p:cNvGrpSpPr>
          <p:nvPr/>
        </p:nvGrpSpPr>
        <p:grpSpPr>
          <a:xfrm>
            <a:off x="503838" y="1188435"/>
            <a:ext cx="3201858" cy="2652008"/>
            <a:chOff x="1067887" y="2354110"/>
            <a:chExt cx="2173200" cy="1800000"/>
          </a:xfrm>
        </p:grpSpPr>
        <p:sp>
          <p:nvSpPr>
            <p:cNvPr id="5" name="Oval 4">
              <a:extLst>
                <a:ext uri="{FF2B5EF4-FFF2-40B4-BE49-F238E27FC236}">
                  <a16:creationId xmlns:a16="http://schemas.microsoft.com/office/drawing/2014/main" id="{BFC3FEE0-0391-07ED-1CE0-11DC3D93D685}"/>
                </a:ext>
              </a:extLst>
            </p:cNvPr>
            <p:cNvSpPr/>
            <p:nvPr/>
          </p:nvSpPr>
          <p:spPr>
            <a:xfrm>
              <a:off x="1255866" y="2354110"/>
              <a:ext cx="1800000" cy="1800000"/>
            </a:xfrm>
            <a:prstGeom prst="ellipse">
              <a:avLst/>
            </a:prstGeom>
            <a:solidFill>
              <a:schemeClr val="tx1"/>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4" name="Picture 3">
              <a:extLst>
                <a:ext uri="{FF2B5EF4-FFF2-40B4-BE49-F238E27FC236}">
                  <a16:creationId xmlns:a16="http://schemas.microsoft.com/office/drawing/2014/main" id="{DF34C1EB-E173-175B-F54D-BBCAA87EC46E}"/>
                </a:ext>
              </a:extLst>
            </p:cNvPr>
            <p:cNvPicPr>
              <a:picLocks noChangeAspect="1"/>
            </p:cNvPicPr>
            <p:nvPr/>
          </p:nvPicPr>
          <p:blipFill>
            <a:blip r:embed="rId3"/>
            <a:stretch>
              <a:fillRect/>
            </a:stretch>
          </p:blipFill>
          <p:spPr>
            <a:xfrm>
              <a:off x="1573744" y="2632584"/>
              <a:ext cx="1172287" cy="1015449"/>
            </a:xfrm>
            <a:prstGeom prst="rect">
              <a:avLst/>
            </a:prstGeom>
          </p:spPr>
        </p:pic>
        <p:sp>
          <p:nvSpPr>
            <p:cNvPr id="6" name="Google Shape;3917;p51">
              <a:extLst>
                <a:ext uri="{FF2B5EF4-FFF2-40B4-BE49-F238E27FC236}">
                  <a16:creationId xmlns:a16="http://schemas.microsoft.com/office/drawing/2014/main" id="{B1144355-836E-3602-3092-EEAA48F1682E}"/>
                </a:ext>
              </a:extLst>
            </p:cNvPr>
            <p:cNvSpPr txBox="1">
              <a:spLocks/>
            </p:cNvSpPr>
            <p:nvPr/>
          </p:nvSpPr>
          <p:spPr>
            <a:xfrm>
              <a:off x="1067887" y="3475461"/>
              <a:ext cx="2173200" cy="505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pPr marL="0" indent="0">
                <a:buFont typeface="Lato"/>
                <a:buNone/>
              </a:pPr>
              <a:r>
                <a:rPr lang="en-US" sz="1800" b="1" dirty="0">
                  <a:solidFill>
                    <a:srgbClr val="05122C"/>
                  </a:solidFill>
                  <a:latin typeface="Outfit"/>
                  <a:ea typeface="Outfit"/>
                  <a:cs typeface="Outfit"/>
                  <a:sym typeface="Outfit"/>
                </a:rPr>
                <a:t>GitHub Copilot</a:t>
              </a:r>
            </a:p>
          </p:txBody>
        </p:sp>
      </p:grpSp>
    </p:spTree>
    <p:extLst>
      <p:ext uri="{BB962C8B-B14F-4D97-AF65-F5344CB8AC3E}">
        <p14:creationId xmlns:p14="http://schemas.microsoft.com/office/powerpoint/2010/main" val="2180662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40"/>
        <p:cNvGrpSpPr/>
        <p:nvPr/>
      </p:nvGrpSpPr>
      <p:grpSpPr>
        <a:xfrm>
          <a:off x="0" y="0"/>
          <a:ext cx="0" cy="0"/>
          <a:chOff x="0" y="0"/>
          <a:chExt cx="0" cy="0"/>
        </a:xfrm>
      </p:grpSpPr>
      <p:sp>
        <p:nvSpPr>
          <p:cNvPr id="3941" name="Google Shape;3941;p53"/>
          <p:cNvSpPr txBox="1">
            <a:spLocks noGrp="1"/>
          </p:cNvSpPr>
          <p:nvPr>
            <p:ph type="title"/>
          </p:nvPr>
        </p:nvSpPr>
        <p:spPr>
          <a:xfrm>
            <a:off x="4594949" y="3535394"/>
            <a:ext cx="3593400" cy="67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dirty="0"/>
              <a:t>The Openness of the Android Ecosystem</a:t>
            </a:r>
            <a:endParaRPr sz="2800" dirty="0"/>
          </a:p>
        </p:txBody>
      </p:sp>
      <p:sp>
        <p:nvSpPr>
          <p:cNvPr id="3942" name="Google Shape;3942;p53"/>
          <p:cNvSpPr txBox="1">
            <a:spLocks noGrp="1"/>
          </p:cNvSpPr>
          <p:nvPr>
            <p:ph type="subTitle" idx="1"/>
          </p:nvPr>
        </p:nvSpPr>
        <p:spPr>
          <a:xfrm>
            <a:off x="4628696" y="2915516"/>
            <a:ext cx="3593400" cy="86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100" dirty="0"/>
              <a:t> Diverse marketplaces have a big impact on security</a:t>
            </a:r>
            <a:endParaRPr sz="1100" dirty="0"/>
          </a:p>
        </p:txBody>
      </p:sp>
      <p:grpSp>
        <p:nvGrpSpPr>
          <p:cNvPr id="3948" name="Google Shape;3948;p53"/>
          <p:cNvGrpSpPr/>
          <p:nvPr/>
        </p:nvGrpSpPr>
        <p:grpSpPr>
          <a:xfrm>
            <a:off x="1576619" y="-1227175"/>
            <a:ext cx="143400" cy="2454350"/>
            <a:chOff x="2436050" y="685625"/>
            <a:chExt cx="143400" cy="2454350"/>
          </a:xfrm>
        </p:grpSpPr>
        <p:grpSp>
          <p:nvGrpSpPr>
            <p:cNvPr id="3949" name="Google Shape;3949;p53"/>
            <p:cNvGrpSpPr/>
            <p:nvPr/>
          </p:nvGrpSpPr>
          <p:grpSpPr>
            <a:xfrm>
              <a:off x="2436050" y="685625"/>
              <a:ext cx="143400" cy="2454350"/>
              <a:chOff x="2436050" y="685625"/>
              <a:chExt cx="143400" cy="2454350"/>
            </a:xfrm>
          </p:grpSpPr>
          <p:sp>
            <p:nvSpPr>
              <p:cNvPr id="3950" name="Google Shape;3950;p53"/>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51" name="Google Shape;3951;p53"/>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52" name="Google Shape;3952;p53"/>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53" name="Google Shape;3953;p53"/>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54" name="Google Shape;3954;p53"/>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55" name="Google Shape;3955;p53"/>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56" name="Google Shape;3956;p53"/>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57" name="Google Shape;3957;p53"/>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58" name="Google Shape;3958;p53"/>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59" name="Google Shape;3959;p53"/>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60" name="Google Shape;3960;p53"/>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61" name="Google Shape;3961;p53"/>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962" name="Google Shape;3962;p53"/>
            <p:cNvGrpSpPr/>
            <p:nvPr/>
          </p:nvGrpSpPr>
          <p:grpSpPr>
            <a:xfrm>
              <a:off x="2436050" y="685625"/>
              <a:ext cx="143400" cy="2454350"/>
              <a:chOff x="2436050" y="685625"/>
              <a:chExt cx="143400" cy="2454350"/>
            </a:xfrm>
          </p:grpSpPr>
          <p:sp>
            <p:nvSpPr>
              <p:cNvPr id="3963" name="Google Shape;3963;p53"/>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64" name="Google Shape;3964;p53"/>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65" name="Google Shape;3965;p53"/>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66" name="Google Shape;3966;p53"/>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67" name="Google Shape;3967;p53"/>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68" name="Google Shape;3968;p53"/>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69" name="Google Shape;3969;p53"/>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70" name="Google Shape;3970;p53"/>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71" name="Google Shape;3971;p53"/>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72" name="Google Shape;3972;p53"/>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73" name="Google Shape;3973;p53"/>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74" name="Google Shape;3974;p53"/>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15" name="Group 14">
            <a:extLst>
              <a:ext uri="{FF2B5EF4-FFF2-40B4-BE49-F238E27FC236}">
                <a16:creationId xmlns:a16="http://schemas.microsoft.com/office/drawing/2014/main" id="{327271E5-FEB1-0518-D853-5E04B7CA70C3}"/>
              </a:ext>
            </a:extLst>
          </p:cNvPr>
          <p:cNvGrpSpPr/>
          <p:nvPr/>
        </p:nvGrpSpPr>
        <p:grpSpPr>
          <a:xfrm>
            <a:off x="2434714" y="511035"/>
            <a:ext cx="1978317" cy="4039064"/>
            <a:chOff x="2094108" y="541358"/>
            <a:chExt cx="1978317" cy="4039064"/>
          </a:xfrm>
        </p:grpSpPr>
        <p:sp>
          <p:nvSpPr>
            <p:cNvPr id="3943" name="Google Shape;3943;p53"/>
            <p:cNvSpPr/>
            <p:nvPr/>
          </p:nvSpPr>
          <p:spPr>
            <a:xfrm>
              <a:off x="2247979" y="891931"/>
              <a:ext cx="1664618" cy="3176204"/>
            </a:xfrm>
            <a:custGeom>
              <a:avLst/>
              <a:gdLst/>
              <a:ahLst/>
              <a:cxnLst/>
              <a:rect l="l" t="t" r="r" b="b"/>
              <a:pathLst>
                <a:path w="84552" h="161331" extrusionOk="0">
                  <a:moveTo>
                    <a:pt x="1" y="1"/>
                  </a:moveTo>
                  <a:lnTo>
                    <a:pt x="1" y="161331"/>
                  </a:lnTo>
                  <a:lnTo>
                    <a:pt x="84551" y="161331"/>
                  </a:lnTo>
                  <a:lnTo>
                    <a:pt x="845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4" name="Google Shape;3944;p53"/>
            <p:cNvGrpSpPr/>
            <p:nvPr/>
          </p:nvGrpSpPr>
          <p:grpSpPr>
            <a:xfrm>
              <a:off x="2162801" y="709411"/>
              <a:ext cx="1834973" cy="3724678"/>
              <a:chOff x="5186401" y="494525"/>
              <a:chExt cx="1834973" cy="3724678"/>
            </a:xfrm>
          </p:grpSpPr>
          <p:sp>
            <p:nvSpPr>
              <p:cNvPr id="3945" name="Google Shape;3945;p53"/>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53"/>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947" name="Google Shape;3947;p53"/>
            <p:cNvPicPr preferRelativeResize="0"/>
            <p:nvPr/>
          </p:nvPicPr>
          <p:blipFill rotWithShape="1">
            <a:blip r:embed="rId3">
              <a:alphaModFix/>
            </a:blip>
            <a:srcRect l="3589" r="23592"/>
            <a:stretch/>
          </p:blipFill>
          <p:spPr>
            <a:xfrm>
              <a:off x="2247988" y="891935"/>
              <a:ext cx="1664599" cy="3176197"/>
            </a:xfrm>
            <a:prstGeom prst="rect">
              <a:avLst/>
            </a:prstGeom>
            <a:noFill/>
            <a:ln>
              <a:noFill/>
            </a:ln>
          </p:spPr>
        </p:pic>
        <p:pic>
          <p:nvPicPr>
            <p:cNvPr id="2" name="Picture 1">
              <a:extLst>
                <a:ext uri="{FF2B5EF4-FFF2-40B4-BE49-F238E27FC236}">
                  <a16:creationId xmlns:a16="http://schemas.microsoft.com/office/drawing/2014/main" id="{2751BF9E-C57C-C11C-4C2F-2878DD03D894}"/>
                </a:ext>
              </a:extLst>
            </p:cNvPr>
            <p:cNvPicPr>
              <a:picLocks noChangeAspect="1"/>
            </p:cNvPicPr>
            <p:nvPr/>
          </p:nvPicPr>
          <p:blipFill>
            <a:blip r:embed="rId4"/>
            <a:stretch>
              <a:fillRect/>
            </a:stretch>
          </p:blipFill>
          <p:spPr>
            <a:xfrm>
              <a:off x="2094108" y="541358"/>
              <a:ext cx="1978317" cy="4039064"/>
            </a:xfrm>
            <a:prstGeom prst="rect">
              <a:avLst/>
            </a:prstGeom>
          </p:spPr>
        </p:pic>
        <p:pic>
          <p:nvPicPr>
            <p:cNvPr id="3" name="Picture 2">
              <a:extLst>
                <a:ext uri="{FF2B5EF4-FFF2-40B4-BE49-F238E27FC236}">
                  <a16:creationId xmlns:a16="http://schemas.microsoft.com/office/drawing/2014/main" id="{8019D4B8-709B-13C6-25E2-87E2415EF1FF}"/>
                </a:ext>
              </a:extLst>
            </p:cNvPr>
            <p:cNvPicPr>
              <a:picLocks noChangeAspect="1"/>
            </p:cNvPicPr>
            <p:nvPr/>
          </p:nvPicPr>
          <p:blipFill>
            <a:blip r:embed="rId5"/>
            <a:stretch>
              <a:fillRect/>
            </a:stretch>
          </p:blipFill>
          <p:spPr>
            <a:xfrm>
              <a:off x="2432723" y="1493146"/>
              <a:ext cx="500904" cy="500904"/>
            </a:xfrm>
            <a:prstGeom prst="rect">
              <a:avLst/>
            </a:prstGeom>
          </p:spPr>
        </p:pic>
        <p:sp>
          <p:nvSpPr>
            <p:cNvPr id="9" name="Rounded Rectangle 8">
              <a:extLst>
                <a:ext uri="{FF2B5EF4-FFF2-40B4-BE49-F238E27FC236}">
                  <a16:creationId xmlns:a16="http://schemas.microsoft.com/office/drawing/2014/main" id="{1DB9BEF4-8B18-80FB-15CC-EE4688283FF3}"/>
                </a:ext>
              </a:extLst>
            </p:cNvPr>
            <p:cNvSpPr/>
            <p:nvPr/>
          </p:nvSpPr>
          <p:spPr>
            <a:xfrm>
              <a:off x="3223851" y="1493146"/>
              <a:ext cx="500903" cy="500904"/>
            </a:xfrm>
            <a:prstGeom prst="roundRect">
              <a:avLst>
                <a:gd name="adj" fmla="val 13915"/>
              </a:avLst>
            </a:prstGeom>
            <a:solidFill>
              <a:schemeClr val="accent6">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4" name="Picture 3">
              <a:extLst>
                <a:ext uri="{FF2B5EF4-FFF2-40B4-BE49-F238E27FC236}">
                  <a16:creationId xmlns:a16="http://schemas.microsoft.com/office/drawing/2014/main" id="{B31F177C-7A5C-42DF-AFE2-DE727AEABDEA}"/>
                </a:ext>
              </a:extLst>
            </p:cNvPr>
            <p:cNvPicPr>
              <a:picLocks noChangeAspect="1"/>
            </p:cNvPicPr>
            <p:nvPr/>
          </p:nvPicPr>
          <p:blipFill>
            <a:blip r:embed="rId6"/>
            <a:stretch>
              <a:fillRect/>
            </a:stretch>
          </p:blipFill>
          <p:spPr>
            <a:xfrm>
              <a:off x="3297605" y="1573798"/>
              <a:ext cx="353394" cy="353394"/>
            </a:xfrm>
            <a:prstGeom prst="rect">
              <a:avLst/>
            </a:prstGeom>
          </p:spPr>
        </p:pic>
        <p:sp>
          <p:nvSpPr>
            <p:cNvPr id="10" name="Rounded Rectangle 9">
              <a:extLst>
                <a:ext uri="{FF2B5EF4-FFF2-40B4-BE49-F238E27FC236}">
                  <a16:creationId xmlns:a16="http://schemas.microsoft.com/office/drawing/2014/main" id="{AA96E54B-1A28-F685-4AD1-BA1B2803461D}"/>
                </a:ext>
              </a:extLst>
            </p:cNvPr>
            <p:cNvSpPr/>
            <p:nvPr/>
          </p:nvSpPr>
          <p:spPr>
            <a:xfrm>
              <a:off x="3223851" y="2164066"/>
              <a:ext cx="500903" cy="500904"/>
            </a:xfrm>
            <a:prstGeom prst="roundRect">
              <a:avLst>
                <a:gd name="adj" fmla="val 13915"/>
              </a:avLst>
            </a:prstGeom>
            <a:solidFill>
              <a:srgbClr val="00C9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6" name="Picture 5">
              <a:extLst>
                <a:ext uri="{FF2B5EF4-FFF2-40B4-BE49-F238E27FC236}">
                  <a16:creationId xmlns:a16="http://schemas.microsoft.com/office/drawing/2014/main" id="{08A0E434-5EB7-49FE-63EA-D0E803CE557D}"/>
                </a:ext>
              </a:extLst>
            </p:cNvPr>
            <p:cNvPicPr>
              <a:picLocks noChangeAspect="1"/>
            </p:cNvPicPr>
            <p:nvPr/>
          </p:nvPicPr>
          <p:blipFill>
            <a:blip r:embed="rId7"/>
            <a:stretch>
              <a:fillRect/>
            </a:stretch>
          </p:blipFill>
          <p:spPr>
            <a:xfrm>
              <a:off x="3274406" y="2212659"/>
              <a:ext cx="399791" cy="399791"/>
            </a:xfrm>
            <a:prstGeom prst="rect">
              <a:avLst/>
            </a:prstGeom>
          </p:spPr>
        </p:pic>
        <p:sp>
          <p:nvSpPr>
            <p:cNvPr id="13" name="Rounded Rectangle 12">
              <a:extLst>
                <a:ext uri="{FF2B5EF4-FFF2-40B4-BE49-F238E27FC236}">
                  <a16:creationId xmlns:a16="http://schemas.microsoft.com/office/drawing/2014/main" id="{0E003D1C-35F2-A31B-A23E-93E261A927ED}"/>
                </a:ext>
              </a:extLst>
            </p:cNvPr>
            <p:cNvSpPr/>
            <p:nvPr/>
          </p:nvSpPr>
          <p:spPr>
            <a:xfrm>
              <a:off x="2429908" y="2162100"/>
              <a:ext cx="500903" cy="500904"/>
            </a:xfrm>
            <a:prstGeom prst="roundRect">
              <a:avLst>
                <a:gd name="adj" fmla="val 13915"/>
              </a:avLst>
            </a:prstGeom>
            <a:solidFill>
              <a:srgbClr val="2AA96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pic>
          <p:nvPicPr>
            <p:cNvPr id="8" name="Picture 7">
              <a:extLst>
                <a:ext uri="{FF2B5EF4-FFF2-40B4-BE49-F238E27FC236}">
                  <a16:creationId xmlns:a16="http://schemas.microsoft.com/office/drawing/2014/main" id="{547D3C0B-47CA-03B7-2F94-CCDB91A55E3A}"/>
                </a:ext>
              </a:extLst>
            </p:cNvPr>
            <p:cNvPicPr>
              <a:picLocks noChangeAspect="1"/>
            </p:cNvPicPr>
            <p:nvPr/>
          </p:nvPicPr>
          <p:blipFill>
            <a:blip r:embed="rId8"/>
            <a:stretch>
              <a:fillRect/>
            </a:stretch>
          </p:blipFill>
          <p:spPr>
            <a:xfrm>
              <a:off x="2495128" y="2241989"/>
              <a:ext cx="370461" cy="370461"/>
            </a:xfrm>
            <a:prstGeom prst="rect">
              <a:avLst/>
            </a:prstGeom>
          </p:spPr>
        </p:pic>
        <p:sp>
          <p:nvSpPr>
            <p:cNvPr id="14" name="Rounded Rectangle 13">
              <a:extLst>
                <a:ext uri="{FF2B5EF4-FFF2-40B4-BE49-F238E27FC236}">
                  <a16:creationId xmlns:a16="http://schemas.microsoft.com/office/drawing/2014/main" id="{DE459BAC-DEE5-4B14-201E-473C26A8B699}"/>
                </a:ext>
              </a:extLst>
            </p:cNvPr>
            <p:cNvSpPr/>
            <p:nvPr/>
          </p:nvSpPr>
          <p:spPr>
            <a:xfrm>
              <a:off x="2429906" y="2831054"/>
              <a:ext cx="500903" cy="500904"/>
            </a:xfrm>
            <a:prstGeom prst="roundRect">
              <a:avLst>
                <a:gd name="adj" fmla="val 13915"/>
              </a:avLst>
            </a:prstGeom>
            <a:solidFill>
              <a:srgbClr val="F769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pic>
          <p:nvPicPr>
            <p:cNvPr id="5" name="Picture 4">
              <a:extLst>
                <a:ext uri="{FF2B5EF4-FFF2-40B4-BE49-F238E27FC236}">
                  <a16:creationId xmlns:a16="http://schemas.microsoft.com/office/drawing/2014/main" id="{DE1DF5A8-0E60-C4C0-C5BC-A0D8895F0EFD}"/>
                </a:ext>
              </a:extLst>
            </p:cNvPr>
            <p:cNvPicPr>
              <a:picLocks noChangeAspect="1"/>
            </p:cNvPicPr>
            <p:nvPr/>
          </p:nvPicPr>
          <p:blipFill>
            <a:blip r:embed="rId9"/>
            <a:stretch>
              <a:fillRect/>
            </a:stretch>
          </p:blipFill>
          <p:spPr>
            <a:xfrm>
              <a:off x="2486351" y="2887500"/>
              <a:ext cx="388011" cy="388011"/>
            </a:xfrm>
            <a:prstGeom prst="rect">
              <a:avLst/>
            </a:prstGeom>
          </p:spPr>
        </p:pic>
      </p:grpSp>
      <p:cxnSp>
        <p:nvCxnSpPr>
          <p:cNvPr id="17" name="Straight Connector 16">
            <a:extLst>
              <a:ext uri="{FF2B5EF4-FFF2-40B4-BE49-F238E27FC236}">
                <a16:creationId xmlns:a16="http://schemas.microsoft.com/office/drawing/2014/main" id="{2DA95F0C-F60F-9E6B-B56E-82A8CF4544E6}"/>
              </a:ext>
            </a:extLst>
          </p:cNvPr>
          <p:cNvCxnSpPr>
            <a:cxnSpLocks/>
            <a:stCxn id="9" idx="3"/>
          </p:cNvCxnSpPr>
          <p:nvPr/>
        </p:nvCxnSpPr>
        <p:spPr>
          <a:xfrm>
            <a:off x="4065360" y="1713275"/>
            <a:ext cx="1329490" cy="0"/>
          </a:xfrm>
          <a:prstGeom prst="line">
            <a:avLst/>
          </a:prstGeom>
          <a:ln>
            <a:solidFill>
              <a:schemeClr val="accent6">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A10C7BD-8721-BFEA-C594-DA35F8217196}"/>
              </a:ext>
            </a:extLst>
          </p:cNvPr>
          <p:cNvCxnSpPr>
            <a:cxnSpLocks/>
            <a:stCxn id="10" idx="3"/>
          </p:cNvCxnSpPr>
          <p:nvPr/>
        </p:nvCxnSpPr>
        <p:spPr>
          <a:xfrm flipV="1">
            <a:off x="4065360" y="2382228"/>
            <a:ext cx="2688587" cy="1967"/>
          </a:xfrm>
          <a:prstGeom prst="line">
            <a:avLst/>
          </a:prstGeom>
          <a:ln>
            <a:solidFill>
              <a:srgbClr val="00C9FE"/>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09454AA-2AEA-C0BF-7079-6671B9586CAA}"/>
              </a:ext>
            </a:extLst>
          </p:cNvPr>
          <p:cNvCxnSpPr>
            <a:cxnSpLocks/>
            <a:stCxn id="36" idx="3"/>
            <a:endCxn id="3" idx="1"/>
          </p:cNvCxnSpPr>
          <p:nvPr/>
        </p:nvCxnSpPr>
        <p:spPr>
          <a:xfrm flipV="1">
            <a:off x="2185463" y="1713275"/>
            <a:ext cx="587866" cy="5269"/>
          </a:xfrm>
          <a:prstGeom prst="line">
            <a:avLst/>
          </a:prstGeom>
          <a:ln>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5455FC8-E909-1A50-A0AB-C4F4D7032C11}"/>
              </a:ext>
            </a:extLst>
          </p:cNvPr>
          <p:cNvCxnSpPr>
            <a:cxnSpLocks/>
            <a:stCxn id="37" idx="3"/>
            <a:endCxn id="13" idx="1"/>
          </p:cNvCxnSpPr>
          <p:nvPr/>
        </p:nvCxnSpPr>
        <p:spPr>
          <a:xfrm>
            <a:off x="2185284" y="2382229"/>
            <a:ext cx="585230" cy="0"/>
          </a:xfrm>
          <a:prstGeom prst="line">
            <a:avLst/>
          </a:prstGeom>
          <a:ln>
            <a:solidFill>
              <a:srgbClr val="2AA96B"/>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57178A9-14E0-25CF-7CB6-B58E2211CA9B}"/>
              </a:ext>
            </a:extLst>
          </p:cNvPr>
          <p:cNvCxnSpPr>
            <a:cxnSpLocks/>
            <a:stCxn id="14" idx="1"/>
            <a:endCxn id="34" idx="3"/>
          </p:cNvCxnSpPr>
          <p:nvPr/>
        </p:nvCxnSpPr>
        <p:spPr>
          <a:xfrm flipH="1" flipV="1">
            <a:off x="2185284" y="3050694"/>
            <a:ext cx="585228" cy="489"/>
          </a:xfrm>
          <a:prstGeom prst="line">
            <a:avLst/>
          </a:prstGeom>
          <a:ln>
            <a:solidFill>
              <a:srgbClr val="F76912"/>
            </a:solidFill>
            <a:prstDash val="sysDash"/>
          </a:ln>
        </p:spPr>
        <p:style>
          <a:lnRef idx="1">
            <a:schemeClr val="accent1"/>
          </a:lnRef>
          <a:fillRef idx="0">
            <a:schemeClr val="accent1"/>
          </a:fillRef>
          <a:effectRef idx="0">
            <a:schemeClr val="accent1"/>
          </a:effectRef>
          <a:fontRef idx="minor">
            <a:schemeClr val="tx1"/>
          </a:fontRef>
        </p:style>
      </p:cxnSp>
      <p:sp>
        <p:nvSpPr>
          <p:cNvPr id="34" name="Google Shape;3942;p53">
            <a:extLst>
              <a:ext uri="{FF2B5EF4-FFF2-40B4-BE49-F238E27FC236}">
                <a16:creationId xmlns:a16="http://schemas.microsoft.com/office/drawing/2014/main" id="{0ED1FFCA-72F2-C263-D9BE-113D022DFAB7}"/>
              </a:ext>
            </a:extLst>
          </p:cNvPr>
          <p:cNvSpPr txBox="1">
            <a:spLocks/>
          </p:cNvSpPr>
          <p:nvPr/>
        </p:nvSpPr>
        <p:spPr>
          <a:xfrm>
            <a:off x="859259" y="2878399"/>
            <a:ext cx="1326025" cy="3445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r>
              <a:rPr lang="en-US" sz="900" b="1" dirty="0"/>
              <a:t>APK Mirror</a:t>
            </a:r>
            <a:r>
              <a:rPr lang="en-US" sz="900" dirty="0"/>
              <a:t>: unknown</a:t>
            </a:r>
            <a:endParaRPr lang="en-US" sz="900" b="1" dirty="0"/>
          </a:p>
        </p:txBody>
      </p:sp>
      <p:sp>
        <p:nvSpPr>
          <p:cNvPr id="36" name="Google Shape;3942;p53">
            <a:extLst>
              <a:ext uri="{FF2B5EF4-FFF2-40B4-BE49-F238E27FC236}">
                <a16:creationId xmlns:a16="http://schemas.microsoft.com/office/drawing/2014/main" id="{A197A733-7E5B-91C4-8860-9045D996F1A9}"/>
              </a:ext>
            </a:extLst>
          </p:cNvPr>
          <p:cNvSpPr txBox="1">
            <a:spLocks/>
          </p:cNvSpPr>
          <p:nvPr/>
        </p:nvSpPr>
        <p:spPr>
          <a:xfrm>
            <a:off x="925200" y="1546249"/>
            <a:ext cx="1260263" cy="3445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r>
              <a:rPr lang="en-US" sz="900" b="1" dirty="0"/>
              <a:t>Google Play</a:t>
            </a:r>
            <a:r>
              <a:rPr lang="en-US" sz="900" dirty="0"/>
              <a:t>: 3.5 Mio</a:t>
            </a:r>
            <a:endParaRPr lang="en-US" sz="900" b="1" dirty="0"/>
          </a:p>
        </p:txBody>
      </p:sp>
      <p:sp>
        <p:nvSpPr>
          <p:cNvPr id="37" name="Google Shape;3942;p53">
            <a:extLst>
              <a:ext uri="{FF2B5EF4-FFF2-40B4-BE49-F238E27FC236}">
                <a16:creationId xmlns:a16="http://schemas.microsoft.com/office/drawing/2014/main" id="{B0FF60AD-CAA5-137F-1081-D6ED6B010CE7}"/>
              </a:ext>
            </a:extLst>
          </p:cNvPr>
          <p:cNvSpPr txBox="1">
            <a:spLocks/>
          </p:cNvSpPr>
          <p:nvPr/>
        </p:nvSpPr>
        <p:spPr>
          <a:xfrm>
            <a:off x="960349" y="2209934"/>
            <a:ext cx="1224935" cy="3445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r>
              <a:rPr lang="en-US" sz="900" b="1" dirty="0"/>
              <a:t>APK Pure</a:t>
            </a:r>
            <a:r>
              <a:rPr lang="en-US" sz="900" dirty="0"/>
              <a:t>: unknown</a:t>
            </a:r>
            <a:endParaRPr lang="en-US" sz="900" b="1" dirty="0"/>
          </a:p>
        </p:txBody>
      </p:sp>
      <p:cxnSp>
        <p:nvCxnSpPr>
          <p:cNvPr id="57" name="Straight Connector 56">
            <a:extLst>
              <a:ext uri="{FF2B5EF4-FFF2-40B4-BE49-F238E27FC236}">
                <a16:creationId xmlns:a16="http://schemas.microsoft.com/office/drawing/2014/main" id="{C5F0999E-6457-507B-DEAD-3A95567CE030}"/>
              </a:ext>
            </a:extLst>
          </p:cNvPr>
          <p:cNvCxnSpPr>
            <a:cxnSpLocks/>
          </p:cNvCxnSpPr>
          <p:nvPr/>
        </p:nvCxnSpPr>
        <p:spPr>
          <a:xfrm>
            <a:off x="5392034" y="1142468"/>
            <a:ext cx="2816" cy="576075"/>
          </a:xfrm>
          <a:prstGeom prst="line">
            <a:avLst/>
          </a:prstGeom>
          <a:ln>
            <a:solidFill>
              <a:schemeClr val="accent6">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1" name="Google Shape;3942;p53">
            <a:extLst>
              <a:ext uri="{FF2B5EF4-FFF2-40B4-BE49-F238E27FC236}">
                <a16:creationId xmlns:a16="http://schemas.microsoft.com/office/drawing/2014/main" id="{C66FF734-99A1-3827-8A2D-6692A3A0AF26}"/>
              </a:ext>
            </a:extLst>
          </p:cNvPr>
          <p:cNvSpPr txBox="1">
            <a:spLocks/>
          </p:cNvSpPr>
          <p:nvPr/>
        </p:nvSpPr>
        <p:spPr>
          <a:xfrm>
            <a:off x="4605747" y="790576"/>
            <a:ext cx="1578206" cy="3445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900" b="1" dirty="0"/>
              <a:t>F-Droid</a:t>
            </a:r>
            <a:r>
              <a:rPr lang="en-US" sz="900" dirty="0"/>
              <a:t>: 4,000</a:t>
            </a:r>
            <a:endParaRPr lang="en-US" sz="900" b="1" dirty="0"/>
          </a:p>
        </p:txBody>
      </p:sp>
      <p:sp>
        <p:nvSpPr>
          <p:cNvPr id="3906" name="Google Shape;3942;p53">
            <a:extLst>
              <a:ext uri="{FF2B5EF4-FFF2-40B4-BE49-F238E27FC236}">
                <a16:creationId xmlns:a16="http://schemas.microsoft.com/office/drawing/2014/main" id="{47C64B98-2A53-51F6-011E-8FA735A65DAE}"/>
              </a:ext>
            </a:extLst>
          </p:cNvPr>
          <p:cNvSpPr txBox="1">
            <a:spLocks/>
          </p:cNvSpPr>
          <p:nvPr/>
        </p:nvSpPr>
        <p:spPr>
          <a:xfrm>
            <a:off x="5964844" y="788925"/>
            <a:ext cx="1578206" cy="3445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r>
              <a:rPr lang="en-US" sz="900" b="1" dirty="0"/>
              <a:t>Amazon Appstore</a:t>
            </a:r>
            <a:r>
              <a:rPr lang="en-US" sz="900" dirty="0"/>
              <a:t>: 0.5 Mio</a:t>
            </a:r>
            <a:endParaRPr lang="en-US" sz="900" b="1" dirty="0"/>
          </a:p>
        </p:txBody>
      </p:sp>
      <p:cxnSp>
        <p:nvCxnSpPr>
          <p:cNvPr id="3908" name="Straight Connector 3907">
            <a:extLst>
              <a:ext uri="{FF2B5EF4-FFF2-40B4-BE49-F238E27FC236}">
                <a16:creationId xmlns:a16="http://schemas.microsoft.com/office/drawing/2014/main" id="{B39EDB1F-0391-C55C-E816-D9593C5D1772}"/>
              </a:ext>
            </a:extLst>
          </p:cNvPr>
          <p:cNvCxnSpPr>
            <a:cxnSpLocks/>
          </p:cNvCxnSpPr>
          <p:nvPr/>
        </p:nvCxnSpPr>
        <p:spPr>
          <a:xfrm>
            <a:off x="6753947" y="1171256"/>
            <a:ext cx="0" cy="1210972"/>
          </a:xfrm>
          <a:prstGeom prst="line">
            <a:avLst/>
          </a:prstGeom>
          <a:ln>
            <a:solidFill>
              <a:srgbClr val="00C9FE"/>
            </a:solidFill>
            <a:prstDash val="sysDash"/>
          </a:ln>
        </p:spPr>
        <p:style>
          <a:lnRef idx="1">
            <a:schemeClr val="accent1"/>
          </a:lnRef>
          <a:fillRef idx="0">
            <a:schemeClr val="accent1"/>
          </a:fillRef>
          <a:effectRef idx="0">
            <a:schemeClr val="accent1"/>
          </a:effectRef>
          <a:fontRef idx="minor">
            <a:schemeClr val="tx1"/>
          </a:fontRef>
        </p:style>
      </p:cxnSp>
      <p:sp>
        <p:nvSpPr>
          <p:cNvPr id="7" name="Google Shape;3506;p42">
            <a:extLst>
              <a:ext uri="{FF2B5EF4-FFF2-40B4-BE49-F238E27FC236}">
                <a16:creationId xmlns:a16="http://schemas.microsoft.com/office/drawing/2014/main" id="{75180676-D8DC-F562-0591-4362F5C6DC39}"/>
              </a:ext>
            </a:extLst>
          </p:cNvPr>
          <p:cNvSpPr txBox="1">
            <a:spLocks/>
          </p:cNvSpPr>
          <p:nvPr/>
        </p:nvSpPr>
        <p:spPr>
          <a:xfrm>
            <a:off x="8586438" y="4812866"/>
            <a:ext cx="557561" cy="3306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r"/>
            <a:r>
              <a:rPr lang="en-US" sz="1000" dirty="0"/>
              <a:t>3</a:t>
            </a:r>
          </a:p>
        </p:txBody>
      </p:sp>
      <p:sp>
        <p:nvSpPr>
          <p:cNvPr id="11" name="Google Shape;3942;p53">
            <a:extLst>
              <a:ext uri="{FF2B5EF4-FFF2-40B4-BE49-F238E27FC236}">
                <a16:creationId xmlns:a16="http://schemas.microsoft.com/office/drawing/2014/main" id="{0557F0B3-13E0-8127-6DC6-1B9666E2B539}"/>
              </a:ext>
            </a:extLst>
          </p:cNvPr>
          <p:cNvSpPr txBox="1">
            <a:spLocks/>
          </p:cNvSpPr>
          <p:nvPr/>
        </p:nvSpPr>
        <p:spPr>
          <a:xfrm>
            <a:off x="1624193" y="4504512"/>
            <a:ext cx="3593400" cy="4357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1100" dirty="0"/>
              <a:t>APK = Android Package Kit</a:t>
            </a:r>
          </a:p>
        </p:txBody>
      </p:sp>
    </p:spTree>
    <p:extLst>
      <p:ext uri="{BB962C8B-B14F-4D97-AF65-F5344CB8AC3E}">
        <p14:creationId xmlns:p14="http://schemas.microsoft.com/office/powerpoint/2010/main" val="1676279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90A0E3-284E-FD74-7312-E7E52F68F70E}"/>
              </a:ext>
            </a:extLst>
          </p:cNvPr>
          <p:cNvPicPr>
            <a:picLocks noChangeAspect="1"/>
          </p:cNvPicPr>
          <p:nvPr/>
        </p:nvPicPr>
        <p:blipFill rotWithShape="1">
          <a:blip r:embed="rId2"/>
          <a:srcRect l="26104" t="19822" r="13505" b="49524"/>
          <a:stretch/>
        </p:blipFill>
        <p:spPr>
          <a:xfrm>
            <a:off x="0" y="1631189"/>
            <a:ext cx="7411792" cy="1881121"/>
          </a:xfrm>
          <a:prstGeom prst="rect">
            <a:avLst/>
          </a:prstGeom>
        </p:spPr>
      </p:pic>
      <p:pic>
        <p:nvPicPr>
          <p:cNvPr id="2" name="Picture 1">
            <a:extLst>
              <a:ext uri="{FF2B5EF4-FFF2-40B4-BE49-F238E27FC236}">
                <a16:creationId xmlns:a16="http://schemas.microsoft.com/office/drawing/2014/main" id="{F7895947-1F1D-19DF-A93D-F87B9EA25373}"/>
              </a:ext>
            </a:extLst>
          </p:cNvPr>
          <p:cNvPicPr>
            <a:picLocks noChangeAspect="1"/>
          </p:cNvPicPr>
          <p:nvPr/>
        </p:nvPicPr>
        <p:blipFill rotWithShape="1">
          <a:blip r:embed="rId3"/>
          <a:srcRect l="28952" t="16357" r="39630" b="22479"/>
          <a:stretch/>
        </p:blipFill>
        <p:spPr>
          <a:xfrm>
            <a:off x="1975465" y="2117769"/>
            <a:ext cx="689020" cy="804930"/>
          </a:xfrm>
          <a:prstGeom prst="rect">
            <a:avLst/>
          </a:prstGeom>
        </p:spPr>
      </p:pic>
      <p:pic>
        <p:nvPicPr>
          <p:cNvPr id="3" name="Picture 2">
            <a:extLst>
              <a:ext uri="{FF2B5EF4-FFF2-40B4-BE49-F238E27FC236}">
                <a16:creationId xmlns:a16="http://schemas.microsoft.com/office/drawing/2014/main" id="{85154DB3-0D21-3D2D-DD62-1159FFA69C79}"/>
              </a:ext>
            </a:extLst>
          </p:cNvPr>
          <p:cNvPicPr>
            <a:picLocks noChangeAspect="1"/>
          </p:cNvPicPr>
          <p:nvPr/>
        </p:nvPicPr>
        <p:blipFill>
          <a:blip r:embed="rId4"/>
          <a:stretch>
            <a:fillRect/>
          </a:stretch>
        </p:blipFill>
        <p:spPr>
          <a:xfrm>
            <a:off x="6606862" y="2117769"/>
            <a:ext cx="804930" cy="804930"/>
          </a:xfrm>
          <a:prstGeom prst="rect">
            <a:avLst/>
          </a:prstGeom>
        </p:spPr>
      </p:pic>
      <p:pic>
        <p:nvPicPr>
          <p:cNvPr id="5" name="Picture 4">
            <a:extLst>
              <a:ext uri="{FF2B5EF4-FFF2-40B4-BE49-F238E27FC236}">
                <a16:creationId xmlns:a16="http://schemas.microsoft.com/office/drawing/2014/main" id="{44FDDA50-F577-1902-2D1A-FC2DA4B4714D}"/>
              </a:ext>
            </a:extLst>
          </p:cNvPr>
          <p:cNvPicPr>
            <a:picLocks noChangeAspect="1"/>
          </p:cNvPicPr>
          <p:nvPr/>
        </p:nvPicPr>
        <p:blipFill rotWithShape="1">
          <a:blip r:embed="rId2"/>
          <a:srcRect l="64704" t="18986" r="21181" b="50360"/>
          <a:stretch/>
        </p:blipFill>
        <p:spPr>
          <a:xfrm>
            <a:off x="7411792" y="1579674"/>
            <a:ext cx="1732208" cy="1881121"/>
          </a:xfrm>
          <a:prstGeom prst="rect">
            <a:avLst/>
          </a:prstGeom>
        </p:spPr>
      </p:pic>
      <p:sp>
        <p:nvSpPr>
          <p:cNvPr id="6" name="Google Shape;3936;p52">
            <a:extLst>
              <a:ext uri="{FF2B5EF4-FFF2-40B4-BE49-F238E27FC236}">
                <a16:creationId xmlns:a16="http://schemas.microsoft.com/office/drawing/2014/main" id="{B984CE9F-5A32-4DC9-00A3-94756B057BBC}"/>
              </a:ext>
            </a:extLst>
          </p:cNvPr>
          <p:cNvSpPr txBox="1">
            <a:spLocks/>
          </p:cNvSpPr>
          <p:nvPr/>
        </p:nvSpPr>
        <p:spPr>
          <a:xfrm>
            <a:off x="187985" y="578674"/>
            <a:ext cx="8768030" cy="805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latin typeface="Lato" panose="020F0502020204030203" pitchFamily="34" charset="0"/>
                <a:ea typeface="Lato" panose="020F0502020204030203" pitchFamily="34" charset="0"/>
                <a:cs typeface="Lato" panose="020F0502020204030203" pitchFamily="34" charset="0"/>
              </a:rPr>
              <a:t>Family of open-source LLMs developed by Meta.</a:t>
            </a:r>
          </a:p>
        </p:txBody>
      </p:sp>
      <p:sp>
        <p:nvSpPr>
          <p:cNvPr id="7" name="Google Shape;3936;p52">
            <a:extLst>
              <a:ext uri="{FF2B5EF4-FFF2-40B4-BE49-F238E27FC236}">
                <a16:creationId xmlns:a16="http://schemas.microsoft.com/office/drawing/2014/main" id="{0699AF9E-9047-7991-E5A4-5A1A78310089}"/>
              </a:ext>
            </a:extLst>
          </p:cNvPr>
          <p:cNvSpPr txBox="1">
            <a:spLocks/>
          </p:cNvSpPr>
          <p:nvPr/>
        </p:nvSpPr>
        <p:spPr>
          <a:xfrm>
            <a:off x="1141726" y="3685942"/>
            <a:ext cx="2356498" cy="733895"/>
          </a:xfrm>
          <a:prstGeom prst="rect">
            <a:avLst/>
          </a:prstGeom>
          <a:ln>
            <a:solidFill>
              <a:srgbClr val="0000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dirty="0">
                <a:latin typeface="Lato" panose="020F0502020204030203" pitchFamily="34" charset="0"/>
                <a:ea typeface="Lato" panose="020F0502020204030203" pitchFamily="34" charset="0"/>
                <a:cs typeface="Lato" panose="020F0502020204030203" pitchFamily="34" charset="0"/>
              </a:rPr>
              <a:t>Understand and generate code, powerful for coding and software development.</a:t>
            </a:r>
          </a:p>
        </p:txBody>
      </p:sp>
      <p:sp>
        <p:nvSpPr>
          <p:cNvPr id="8" name="Google Shape;3936;p52">
            <a:extLst>
              <a:ext uri="{FF2B5EF4-FFF2-40B4-BE49-F238E27FC236}">
                <a16:creationId xmlns:a16="http://schemas.microsoft.com/office/drawing/2014/main" id="{4A8FD4CE-F754-63FB-2709-5E5CABAE4408}"/>
              </a:ext>
            </a:extLst>
          </p:cNvPr>
          <p:cNvSpPr txBox="1">
            <a:spLocks/>
          </p:cNvSpPr>
          <p:nvPr/>
        </p:nvSpPr>
        <p:spPr>
          <a:xfrm>
            <a:off x="6012906" y="3671928"/>
            <a:ext cx="1992837" cy="733895"/>
          </a:xfrm>
          <a:prstGeom prst="rect">
            <a:avLst/>
          </a:prstGeom>
          <a:ln>
            <a:solidFill>
              <a:srgbClr val="0000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dirty="0">
                <a:latin typeface="Lato" panose="020F0502020204030203" pitchFamily="34" charset="0"/>
                <a:ea typeface="Lato" panose="020F0502020204030203" pitchFamily="34" charset="0"/>
                <a:cs typeface="Lato" panose="020F0502020204030203" pitchFamily="34" charset="0"/>
              </a:rPr>
              <a:t>Excel in understanding and generating natural text in many tasks.</a:t>
            </a:r>
          </a:p>
        </p:txBody>
      </p:sp>
      <p:sp>
        <p:nvSpPr>
          <p:cNvPr id="9" name="Google Shape;3915;p51">
            <a:extLst>
              <a:ext uri="{FF2B5EF4-FFF2-40B4-BE49-F238E27FC236}">
                <a16:creationId xmlns:a16="http://schemas.microsoft.com/office/drawing/2014/main" id="{E80600B8-9545-0A60-0C85-DFEA6FA85CDE}"/>
              </a:ext>
            </a:extLst>
          </p:cNvPr>
          <p:cNvSpPr txBox="1">
            <a:spLocks/>
          </p:cNvSpPr>
          <p:nvPr/>
        </p:nvSpPr>
        <p:spPr>
          <a:xfrm>
            <a:off x="1650274" y="1654507"/>
            <a:ext cx="1403797" cy="45722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500" dirty="0" err="1">
                <a:solidFill>
                  <a:srgbClr val="1E1E1E"/>
                </a:solidFill>
                <a:latin typeface="Rockwell" panose="02060603020205020403" pitchFamily="18" charset="77"/>
              </a:rPr>
              <a:t>CodeLLaMA</a:t>
            </a:r>
            <a:endParaRPr lang="en-US" sz="1500" dirty="0">
              <a:solidFill>
                <a:srgbClr val="1E1E1E"/>
              </a:solidFill>
              <a:latin typeface="Rockwell" panose="02060603020205020403" pitchFamily="18" charset="77"/>
            </a:endParaRPr>
          </a:p>
        </p:txBody>
      </p:sp>
      <p:sp>
        <p:nvSpPr>
          <p:cNvPr id="10" name="Google Shape;3915;p51">
            <a:extLst>
              <a:ext uri="{FF2B5EF4-FFF2-40B4-BE49-F238E27FC236}">
                <a16:creationId xmlns:a16="http://schemas.microsoft.com/office/drawing/2014/main" id="{EFEB3867-D3E2-26A6-A5B6-4D3EDAEBC829}"/>
              </a:ext>
            </a:extLst>
          </p:cNvPr>
          <p:cNvSpPr txBox="1">
            <a:spLocks/>
          </p:cNvSpPr>
          <p:nvPr/>
        </p:nvSpPr>
        <p:spPr>
          <a:xfrm>
            <a:off x="6307427" y="1660544"/>
            <a:ext cx="1403797" cy="45722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500" dirty="0">
                <a:solidFill>
                  <a:srgbClr val="1E1E1E"/>
                </a:solidFill>
                <a:latin typeface="Rockwell" panose="02060603020205020403" pitchFamily="18" charset="77"/>
              </a:rPr>
              <a:t>LLaMA-3</a:t>
            </a:r>
          </a:p>
        </p:txBody>
      </p:sp>
      <p:cxnSp>
        <p:nvCxnSpPr>
          <p:cNvPr id="12" name="Straight Connector 11">
            <a:extLst>
              <a:ext uri="{FF2B5EF4-FFF2-40B4-BE49-F238E27FC236}">
                <a16:creationId xmlns:a16="http://schemas.microsoft.com/office/drawing/2014/main" id="{F2419660-2061-B40B-18E9-913F79C8AF3F}"/>
              </a:ext>
            </a:extLst>
          </p:cNvPr>
          <p:cNvCxnSpPr>
            <a:cxnSpLocks/>
            <a:stCxn id="2" idx="2"/>
            <a:endCxn id="7" idx="0"/>
          </p:cNvCxnSpPr>
          <p:nvPr/>
        </p:nvCxnSpPr>
        <p:spPr>
          <a:xfrm>
            <a:off x="2319975" y="2922699"/>
            <a:ext cx="0" cy="763243"/>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4BB0A96-B398-0010-C00E-9727D95C46B4}"/>
              </a:ext>
            </a:extLst>
          </p:cNvPr>
          <p:cNvCxnSpPr>
            <a:cxnSpLocks/>
            <a:stCxn id="3" idx="2"/>
            <a:endCxn id="8" idx="0"/>
          </p:cNvCxnSpPr>
          <p:nvPr/>
        </p:nvCxnSpPr>
        <p:spPr>
          <a:xfrm flipH="1">
            <a:off x="7009325" y="2922699"/>
            <a:ext cx="2" cy="749229"/>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11" name="Google Shape;3936;p52">
            <a:extLst>
              <a:ext uri="{FF2B5EF4-FFF2-40B4-BE49-F238E27FC236}">
                <a16:creationId xmlns:a16="http://schemas.microsoft.com/office/drawing/2014/main" id="{B8658A49-65D0-D269-BD91-08D09F691810}"/>
              </a:ext>
            </a:extLst>
          </p:cNvPr>
          <p:cNvSpPr txBox="1">
            <a:spLocks/>
          </p:cNvSpPr>
          <p:nvPr/>
        </p:nvSpPr>
        <p:spPr>
          <a:xfrm>
            <a:off x="1526405" y="1531110"/>
            <a:ext cx="716751" cy="31286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900" dirty="0">
                <a:latin typeface="Lato" panose="020F0502020204030203" pitchFamily="34" charset="0"/>
                <a:ea typeface="Lato" panose="020F0502020204030203" pitchFamily="34" charset="0"/>
                <a:cs typeface="Lato" panose="020F0502020204030203" pitchFamily="34" charset="0"/>
              </a:rPr>
              <a:t>7B</a:t>
            </a:r>
          </a:p>
        </p:txBody>
      </p:sp>
      <p:sp>
        <p:nvSpPr>
          <p:cNvPr id="14" name="Google Shape;3936;p52">
            <a:extLst>
              <a:ext uri="{FF2B5EF4-FFF2-40B4-BE49-F238E27FC236}">
                <a16:creationId xmlns:a16="http://schemas.microsoft.com/office/drawing/2014/main" id="{ACFDD243-1BC0-D789-2C99-FCA5BD13048D}"/>
              </a:ext>
            </a:extLst>
          </p:cNvPr>
          <p:cNvSpPr txBox="1">
            <a:spLocks/>
          </p:cNvSpPr>
          <p:nvPr/>
        </p:nvSpPr>
        <p:spPr>
          <a:xfrm>
            <a:off x="6329260" y="1534107"/>
            <a:ext cx="716751" cy="31286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900" dirty="0">
                <a:latin typeface="Lato" panose="020F0502020204030203" pitchFamily="34" charset="0"/>
                <a:ea typeface="Lato" panose="020F0502020204030203" pitchFamily="34" charset="0"/>
                <a:cs typeface="Lato" panose="020F0502020204030203" pitchFamily="34" charset="0"/>
              </a:rPr>
              <a:t>8B</a:t>
            </a:r>
          </a:p>
        </p:txBody>
      </p:sp>
      <p:sp>
        <p:nvSpPr>
          <p:cNvPr id="13" name="Google Shape;3506;p42">
            <a:extLst>
              <a:ext uri="{FF2B5EF4-FFF2-40B4-BE49-F238E27FC236}">
                <a16:creationId xmlns:a16="http://schemas.microsoft.com/office/drawing/2014/main" id="{F20033C3-5780-CC35-3502-D799556F4C1C}"/>
              </a:ext>
            </a:extLst>
          </p:cNvPr>
          <p:cNvSpPr txBox="1">
            <a:spLocks/>
          </p:cNvSpPr>
          <p:nvPr/>
        </p:nvSpPr>
        <p:spPr>
          <a:xfrm>
            <a:off x="8586438" y="4812866"/>
            <a:ext cx="557561" cy="3306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r"/>
            <a:r>
              <a:rPr lang="en-US" sz="1000">
                <a:solidFill>
                  <a:schemeClr val="bg1"/>
                </a:solidFill>
              </a:rPr>
              <a:t>30</a:t>
            </a:r>
            <a:endParaRPr lang="en-US" sz="1000" dirty="0">
              <a:solidFill>
                <a:schemeClr val="bg1"/>
              </a:solidFill>
            </a:endParaRPr>
          </a:p>
        </p:txBody>
      </p:sp>
    </p:spTree>
    <p:extLst>
      <p:ext uri="{BB962C8B-B14F-4D97-AF65-F5344CB8AC3E}">
        <p14:creationId xmlns:p14="http://schemas.microsoft.com/office/powerpoint/2010/main" val="27903107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14"/>
        <p:cNvGrpSpPr/>
        <p:nvPr/>
      </p:nvGrpSpPr>
      <p:grpSpPr>
        <a:xfrm>
          <a:off x="0" y="0"/>
          <a:ext cx="0" cy="0"/>
          <a:chOff x="0" y="0"/>
          <a:chExt cx="0" cy="0"/>
        </a:xfrm>
      </p:grpSpPr>
      <p:sp>
        <p:nvSpPr>
          <p:cNvPr id="3816" name="Google Shape;3816;p50"/>
          <p:cNvSpPr txBox="1">
            <a:spLocks noGrp="1"/>
          </p:cNvSpPr>
          <p:nvPr>
            <p:ph type="title"/>
          </p:nvPr>
        </p:nvSpPr>
        <p:spPr>
          <a:xfrm>
            <a:off x="2223600" y="678309"/>
            <a:ext cx="4696800" cy="3031756"/>
          </a:xfrm>
          <a:prstGeom prst="rect">
            <a:avLst/>
          </a:prstGeom>
        </p:spPr>
        <p:txBody>
          <a:bodyPr spcFirstLastPara="1" wrap="square" lIns="91425" tIns="91425" rIns="91425" bIns="91425" anchor="b" anchorCtr="0">
            <a:noAutofit/>
          </a:bodyPr>
          <a:lstStyle/>
          <a:p>
            <a:pPr marL="0" lvl="0" indent="0" algn="ctr" rtl="0">
              <a:lnSpc>
                <a:spcPct val="200000"/>
              </a:lnSpc>
              <a:spcBef>
                <a:spcPts val="0"/>
              </a:spcBef>
              <a:spcAft>
                <a:spcPts val="0"/>
              </a:spcAft>
              <a:buNone/>
            </a:pPr>
            <a:r>
              <a:rPr lang="en" sz="3200" dirty="0" err="1">
                <a:solidFill>
                  <a:schemeClr val="tx1"/>
                </a:solidFill>
              </a:rPr>
              <a:t>DeobfuscaThor</a:t>
            </a:r>
            <a:br>
              <a:rPr lang="en" sz="3200" dirty="0">
                <a:solidFill>
                  <a:schemeClr val="tx1"/>
                </a:solidFill>
              </a:rPr>
            </a:br>
            <a:r>
              <a:rPr lang="en" sz="3200" dirty="0" err="1">
                <a:solidFill>
                  <a:schemeClr val="tx1"/>
                </a:solidFill>
              </a:rPr>
              <a:t>CodeLLaMA</a:t>
            </a:r>
            <a:br>
              <a:rPr lang="en" sz="3200" dirty="0">
                <a:solidFill>
                  <a:schemeClr val="tx1"/>
                </a:solidFill>
              </a:rPr>
            </a:br>
            <a:r>
              <a:rPr lang="en" sz="3200" dirty="0">
                <a:solidFill>
                  <a:schemeClr val="tx1"/>
                </a:solidFill>
              </a:rPr>
              <a:t>LLaMA-3</a:t>
            </a:r>
            <a:endParaRPr sz="3200" dirty="0">
              <a:solidFill>
                <a:schemeClr val="tx1"/>
              </a:solidFill>
            </a:endParaRPr>
          </a:p>
        </p:txBody>
      </p:sp>
      <p:grpSp>
        <p:nvGrpSpPr>
          <p:cNvPr id="3821" name="Google Shape;3821;p50"/>
          <p:cNvGrpSpPr/>
          <p:nvPr/>
        </p:nvGrpSpPr>
        <p:grpSpPr>
          <a:xfrm>
            <a:off x="1486725" y="1510126"/>
            <a:ext cx="143400" cy="2454350"/>
            <a:chOff x="2436050" y="685625"/>
            <a:chExt cx="143400" cy="2454350"/>
          </a:xfrm>
        </p:grpSpPr>
        <p:grpSp>
          <p:nvGrpSpPr>
            <p:cNvPr id="3822" name="Google Shape;3822;p50"/>
            <p:cNvGrpSpPr/>
            <p:nvPr/>
          </p:nvGrpSpPr>
          <p:grpSpPr>
            <a:xfrm>
              <a:off x="2436050" y="685625"/>
              <a:ext cx="143400" cy="2454350"/>
              <a:chOff x="2436050" y="685625"/>
              <a:chExt cx="143400" cy="2454350"/>
            </a:xfrm>
          </p:grpSpPr>
          <p:sp>
            <p:nvSpPr>
              <p:cNvPr id="3823" name="Google Shape;3823;p50"/>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24" name="Google Shape;3824;p50"/>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25" name="Google Shape;3825;p50"/>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26" name="Google Shape;3826;p50"/>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27" name="Google Shape;3827;p50"/>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28" name="Google Shape;3828;p50"/>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29" name="Google Shape;3829;p50"/>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30" name="Google Shape;3830;p50"/>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31" name="Google Shape;3831;p50"/>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32" name="Google Shape;3832;p50"/>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33" name="Google Shape;3833;p50"/>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34" name="Google Shape;3834;p50"/>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835" name="Google Shape;3835;p50"/>
            <p:cNvGrpSpPr/>
            <p:nvPr/>
          </p:nvGrpSpPr>
          <p:grpSpPr>
            <a:xfrm>
              <a:off x="2436050" y="685625"/>
              <a:ext cx="143400" cy="2454350"/>
              <a:chOff x="2436050" y="685625"/>
              <a:chExt cx="143400" cy="2454350"/>
            </a:xfrm>
          </p:grpSpPr>
          <p:sp>
            <p:nvSpPr>
              <p:cNvPr id="3836" name="Google Shape;3836;p50"/>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37" name="Google Shape;3837;p50"/>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38" name="Google Shape;3838;p50"/>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39" name="Google Shape;3839;p50"/>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40" name="Google Shape;3840;p50"/>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41" name="Google Shape;3841;p50"/>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42" name="Google Shape;3842;p50"/>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43" name="Google Shape;3843;p50"/>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44" name="Google Shape;3844;p50"/>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45" name="Google Shape;3845;p50"/>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46" name="Google Shape;3846;p50"/>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47" name="Google Shape;3847;p50"/>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3848" name="Google Shape;3848;p50"/>
          <p:cNvGrpSpPr/>
          <p:nvPr/>
        </p:nvGrpSpPr>
        <p:grpSpPr>
          <a:xfrm>
            <a:off x="7169650" y="-1127066"/>
            <a:ext cx="143400" cy="2454350"/>
            <a:chOff x="2030200" y="685625"/>
            <a:chExt cx="143400" cy="2454350"/>
          </a:xfrm>
        </p:grpSpPr>
        <p:grpSp>
          <p:nvGrpSpPr>
            <p:cNvPr id="3849" name="Google Shape;3849;p50"/>
            <p:cNvGrpSpPr/>
            <p:nvPr/>
          </p:nvGrpSpPr>
          <p:grpSpPr>
            <a:xfrm>
              <a:off x="2030200" y="685625"/>
              <a:ext cx="143400" cy="2454350"/>
              <a:chOff x="2436050" y="685625"/>
              <a:chExt cx="143400" cy="2454350"/>
            </a:xfrm>
          </p:grpSpPr>
          <p:sp>
            <p:nvSpPr>
              <p:cNvPr id="3850" name="Google Shape;3850;p50"/>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51" name="Google Shape;3851;p50"/>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52" name="Google Shape;3852;p50"/>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53" name="Google Shape;3853;p50"/>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54" name="Google Shape;3854;p50"/>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55" name="Google Shape;3855;p50"/>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56" name="Google Shape;3856;p50"/>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57" name="Google Shape;3857;p50"/>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58" name="Google Shape;3858;p50"/>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59" name="Google Shape;3859;p50"/>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60" name="Google Shape;3860;p50"/>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61" name="Google Shape;3861;p50"/>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862" name="Google Shape;3862;p50"/>
            <p:cNvGrpSpPr/>
            <p:nvPr/>
          </p:nvGrpSpPr>
          <p:grpSpPr>
            <a:xfrm>
              <a:off x="2030200" y="685625"/>
              <a:ext cx="143400" cy="2454350"/>
              <a:chOff x="2436050" y="685625"/>
              <a:chExt cx="143400" cy="2454350"/>
            </a:xfrm>
          </p:grpSpPr>
          <p:sp>
            <p:nvSpPr>
              <p:cNvPr id="3863" name="Google Shape;3863;p50"/>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64" name="Google Shape;3864;p50"/>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65" name="Google Shape;3865;p50"/>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66" name="Google Shape;3866;p50"/>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67" name="Google Shape;3867;p50"/>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68" name="Google Shape;3868;p50"/>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69" name="Google Shape;3869;p50"/>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70" name="Google Shape;3870;p50"/>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71" name="Google Shape;3871;p50"/>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72" name="Google Shape;3872;p50"/>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73" name="Google Shape;3873;p50"/>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74" name="Google Shape;3874;p50"/>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3875" name="Google Shape;3875;p50"/>
          <p:cNvGrpSpPr/>
          <p:nvPr/>
        </p:nvGrpSpPr>
        <p:grpSpPr>
          <a:xfrm>
            <a:off x="8027400" y="808898"/>
            <a:ext cx="143400" cy="2454350"/>
            <a:chOff x="2436050" y="685625"/>
            <a:chExt cx="143400" cy="2454350"/>
          </a:xfrm>
        </p:grpSpPr>
        <p:grpSp>
          <p:nvGrpSpPr>
            <p:cNvPr id="3876" name="Google Shape;3876;p50"/>
            <p:cNvGrpSpPr/>
            <p:nvPr/>
          </p:nvGrpSpPr>
          <p:grpSpPr>
            <a:xfrm>
              <a:off x="2436050" y="685625"/>
              <a:ext cx="143400" cy="2454350"/>
              <a:chOff x="2436050" y="685625"/>
              <a:chExt cx="143400" cy="2454350"/>
            </a:xfrm>
          </p:grpSpPr>
          <p:sp>
            <p:nvSpPr>
              <p:cNvPr id="3877" name="Google Shape;3877;p50"/>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78" name="Google Shape;3878;p50"/>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79" name="Google Shape;3879;p50"/>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80" name="Google Shape;3880;p50"/>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81" name="Google Shape;3881;p50"/>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82" name="Google Shape;3882;p50"/>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83" name="Google Shape;3883;p50"/>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84" name="Google Shape;3884;p50"/>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85" name="Google Shape;3885;p50"/>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86" name="Google Shape;3886;p50"/>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87" name="Google Shape;3887;p50"/>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88" name="Google Shape;3888;p50"/>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889" name="Google Shape;3889;p50"/>
            <p:cNvGrpSpPr/>
            <p:nvPr/>
          </p:nvGrpSpPr>
          <p:grpSpPr>
            <a:xfrm>
              <a:off x="2436050" y="685625"/>
              <a:ext cx="143400" cy="2454350"/>
              <a:chOff x="2436050" y="685625"/>
              <a:chExt cx="143400" cy="2454350"/>
            </a:xfrm>
          </p:grpSpPr>
          <p:sp>
            <p:nvSpPr>
              <p:cNvPr id="3890" name="Google Shape;3890;p50"/>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91" name="Google Shape;3891;p50"/>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92" name="Google Shape;3892;p50"/>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93" name="Google Shape;3893;p50"/>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94" name="Google Shape;3894;p50"/>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95" name="Google Shape;3895;p50"/>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96" name="Google Shape;3896;p50"/>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97" name="Google Shape;3897;p50"/>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98" name="Google Shape;3898;p50"/>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99" name="Google Shape;3899;p50"/>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00" name="Google Shape;3900;p50"/>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01" name="Google Shape;3901;p50"/>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sp>
        <p:nvSpPr>
          <p:cNvPr id="7" name="Round Same Side Corner Rectangle 6">
            <a:extLst>
              <a:ext uri="{FF2B5EF4-FFF2-40B4-BE49-F238E27FC236}">
                <a16:creationId xmlns:a16="http://schemas.microsoft.com/office/drawing/2014/main" id="{51A11658-91E2-DCB6-DB2C-CE9F11E81B75}"/>
              </a:ext>
            </a:extLst>
          </p:cNvPr>
          <p:cNvSpPr/>
          <p:nvPr/>
        </p:nvSpPr>
        <p:spPr>
          <a:xfrm>
            <a:off x="0" y="4613472"/>
            <a:ext cx="9144000" cy="542239"/>
          </a:xfrm>
          <a:prstGeom prst="round2SameRect">
            <a:avLst>
              <a:gd name="adj1" fmla="val 50000"/>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TextBox 7">
            <a:extLst>
              <a:ext uri="{FF2B5EF4-FFF2-40B4-BE49-F238E27FC236}">
                <a16:creationId xmlns:a16="http://schemas.microsoft.com/office/drawing/2014/main" id="{1B2DB3F5-BDE9-55ED-176A-95B7FF2022CD}"/>
              </a:ext>
            </a:extLst>
          </p:cNvPr>
          <p:cNvSpPr txBox="1"/>
          <p:nvPr/>
        </p:nvSpPr>
        <p:spPr>
          <a:xfrm>
            <a:off x="0" y="4681728"/>
            <a:ext cx="9144000" cy="400110"/>
          </a:xfrm>
          <a:prstGeom prst="rect">
            <a:avLst/>
          </a:prstGeom>
          <a:noFill/>
        </p:spPr>
        <p:txBody>
          <a:bodyPr wrap="square" rtlCol="0">
            <a:spAutoFit/>
          </a:bodyPr>
          <a:lstStyle/>
          <a:p>
            <a:pPr algn="ctr"/>
            <a:r>
              <a:rPr lang="en-US" sz="2000" b="1" dirty="0">
                <a:solidFill>
                  <a:schemeClr val="bg1"/>
                </a:solidFill>
                <a:latin typeface="Lato" panose="020F0502020204030203" pitchFamily="34" charset="0"/>
                <a:ea typeface="Lato" panose="020F0502020204030203" pitchFamily="34" charset="0"/>
                <a:cs typeface="Lato" panose="020F0502020204030203" pitchFamily="34" charset="0"/>
              </a:rPr>
              <a:t>Challenge - Revert field renaming obfuscation in Android APKs</a:t>
            </a:r>
            <a:endParaRPr lang="en-CH" sz="11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 name="Google Shape;3506;p42">
            <a:extLst>
              <a:ext uri="{FF2B5EF4-FFF2-40B4-BE49-F238E27FC236}">
                <a16:creationId xmlns:a16="http://schemas.microsoft.com/office/drawing/2014/main" id="{D9E201DA-3BFF-FDF3-05CD-17BAC761E99C}"/>
              </a:ext>
            </a:extLst>
          </p:cNvPr>
          <p:cNvSpPr txBox="1">
            <a:spLocks/>
          </p:cNvSpPr>
          <p:nvPr/>
        </p:nvSpPr>
        <p:spPr>
          <a:xfrm>
            <a:off x="8586438" y="4812866"/>
            <a:ext cx="557561" cy="3306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r"/>
            <a:r>
              <a:rPr lang="en-US" sz="1000" dirty="0">
                <a:solidFill>
                  <a:schemeClr val="bg1"/>
                </a:solidFill>
              </a:rPr>
              <a:t>31</a:t>
            </a:r>
          </a:p>
        </p:txBody>
      </p:sp>
      <p:pic>
        <p:nvPicPr>
          <p:cNvPr id="11" name="Picture 10">
            <a:extLst>
              <a:ext uri="{FF2B5EF4-FFF2-40B4-BE49-F238E27FC236}">
                <a16:creationId xmlns:a16="http://schemas.microsoft.com/office/drawing/2014/main" id="{51FCE2C0-EF8B-3F97-F84A-347680C61822}"/>
              </a:ext>
            </a:extLst>
          </p:cNvPr>
          <p:cNvPicPr>
            <a:picLocks noChangeAspect="1"/>
          </p:cNvPicPr>
          <p:nvPr/>
        </p:nvPicPr>
        <p:blipFill rotWithShape="1">
          <a:blip r:embed="rId3"/>
          <a:srcRect l="28952" t="16357" r="39630" b="22479"/>
          <a:stretch/>
        </p:blipFill>
        <p:spPr>
          <a:xfrm>
            <a:off x="2786521" y="1967118"/>
            <a:ext cx="439143" cy="513017"/>
          </a:xfrm>
          <a:prstGeom prst="rect">
            <a:avLst/>
          </a:prstGeom>
        </p:spPr>
      </p:pic>
      <p:pic>
        <p:nvPicPr>
          <p:cNvPr id="12" name="Picture 11">
            <a:extLst>
              <a:ext uri="{FF2B5EF4-FFF2-40B4-BE49-F238E27FC236}">
                <a16:creationId xmlns:a16="http://schemas.microsoft.com/office/drawing/2014/main" id="{68EF0C3F-701D-53CB-4C36-7D59EDB8CA3F}"/>
              </a:ext>
            </a:extLst>
          </p:cNvPr>
          <p:cNvPicPr>
            <a:picLocks noChangeAspect="1"/>
          </p:cNvPicPr>
          <p:nvPr/>
        </p:nvPicPr>
        <p:blipFill>
          <a:blip r:embed="rId4"/>
          <a:stretch>
            <a:fillRect/>
          </a:stretch>
        </p:blipFill>
        <p:spPr>
          <a:xfrm>
            <a:off x="3064158" y="2949908"/>
            <a:ext cx="513018" cy="513018"/>
          </a:xfrm>
          <a:prstGeom prst="rect">
            <a:avLst/>
          </a:prstGeom>
        </p:spPr>
      </p:pic>
      <p:pic>
        <p:nvPicPr>
          <p:cNvPr id="13" name="Picture 12">
            <a:extLst>
              <a:ext uri="{FF2B5EF4-FFF2-40B4-BE49-F238E27FC236}">
                <a16:creationId xmlns:a16="http://schemas.microsoft.com/office/drawing/2014/main" id="{5F28A5DC-DDB2-BBB0-4B2C-4E0D3EBAD22F}"/>
              </a:ext>
            </a:extLst>
          </p:cNvPr>
          <p:cNvPicPr>
            <a:picLocks noChangeAspect="1"/>
          </p:cNvPicPr>
          <p:nvPr/>
        </p:nvPicPr>
        <p:blipFill>
          <a:blip r:embed="rId5"/>
          <a:stretch>
            <a:fillRect/>
          </a:stretch>
        </p:blipFill>
        <p:spPr>
          <a:xfrm>
            <a:off x="2485939" y="1015838"/>
            <a:ext cx="481508" cy="481508"/>
          </a:xfrm>
          <a:prstGeom prst="rect">
            <a:avLst/>
          </a:prstGeom>
        </p:spPr>
      </p:pic>
    </p:spTree>
    <p:extLst>
      <p:ext uri="{BB962C8B-B14F-4D97-AF65-F5344CB8AC3E}">
        <p14:creationId xmlns:p14="http://schemas.microsoft.com/office/powerpoint/2010/main" val="18781737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14"/>
        <p:cNvGrpSpPr/>
        <p:nvPr/>
      </p:nvGrpSpPr>
      <p:grpSpPr>
        <a:xfrm>
          <a:off x="0" y="0"/>
          <a:ext cx="0" cy="0"/>
          <a:chOff x="0" y="0"/>
          <a:chExt cx="0" cy="0"/>
        </a:xfrm>
      </p:grpSpPr>
      <p:sp>
        <p:nvSpPr>
          <p:cNvPr id="3815" name="Google Shape;3815;p50"/>
          <p:cNvSpPr txBox="1">
            <a:spLocks noGrp="1"/>
          </p:cNvSpPr>
          <p:nvPr>
            <p:ph type="subTitle" idx="1"/>
          </p:nvPr>
        </p:nvSpPr>
        <p:spPr>
          <a:xfrm>
            <a:off x="2223600" y="1403059"/>
            <a:ext cx="4696800" cy="70122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How effective are LLMs and how does their performance (code-specific and general) compare?</a:t>
            </a:r>
            <a:endParaRPr dirty="0"/>
          </a:p>
        </p:txBody>
      </p:sp>
      <p:sp>
        <p:nvSpPr>
          <p:cNvPr id="3816" name="Google Shape;3816;p50"/>
          <p:cNvSpPr txBox="1">
            <a:spLocks noGrp="1"/>
          </p:cNvSpPr>
          <p:nvPr>
            <p:ph type="title"/>
          </p:nvPr>
        </p:nvSpPr>
        <p:spPr>
          <a:xfrm>
            <a:off x="2223600" y="506814"/>
            <a:ext cx="46968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RQ1</a:t>
            </a:r>
            <a:endParaRPr dirty="0"/>
          </a:p>
        </p:txBody>
      </p:sp>
      <p:sp>
        <p:nvSpPr>
          <p:cNvPr id="3819" name="Google Shape;3819;p50"/>
          <p:cNvSpPr txBox="1">
            <a:spLocks noGrp="1"/>
          </p:cNvSpPr>
          <p:nvPr>
            <p:ph type="title" idx="4"/>
          </p:nvPr>
        </p:nvSpPr>
        <p:spPr>
          <a:xfrm>
            <a:off x="2223600" y="2499974"/>
            <a:ext cx="46968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RQ2</a:t>
            </a:r>
            <a:endParaRPr dirty="0"/>
          </a:p>
        </p:txBody>
      </p:sp>
      <p:sp>
        <p:nvSpPr>
          <p:cNvPr id="3820" name="Google Shape;3820;p50"/>
          <p:cNvSpPr txBox="1">
            <a:spLocks noGrp="1"/>
          </p:cNvSpPr>
          <p:nvPr>
            <p:ph type="subTitle" idx="5"/>
          </p:nvPr>
        </p:nvSpPr>
        <p:spPr>
          <a:xfrm>
            <a:off x="2223600" y="3188901"/>
            <a:ext cx="4696800" cy="63012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 the LLM era, does it still make sense to develop ad hoc tools?</a:t>
            </a:r>
            <a:endParaRPr dirty="0"/>
          </a:p>
        </p:txBody>
      </p:sp>
      <p:grpSp>
        <p:nvGrpSpPr>
          <p:cNvPr id="3821" name="Google Shape;3821;p50"/>
          <p:cNvGrpSpPr/>
          <p:nvPr/>
        </p:nvGrpSpPr>
        <p:grpSpPr>
          <a:xfrm>
            <a:off x="1486725" y="1510126"/>
            <a:ext cx="143400" cy="2454350"/>
            <a:chOff x="2436050" y="685625"/>
            <a:chExt cx="143400" cy="2454350"/>
          </a:xfrm>
        </p:grpSpPr>
        <p:grpSp>
          <p:nvGrpSpPr>
            <p:cNvPr id="3822" name="Google Shape;3822;p50"/>
            <p:cNvGrpSpPr/>
            <p:nvPr/>
          </p:nvGrpSpPr>
          <p:grpSpPr>
            <a:xfrm>
              <a:off x="2436050" y="685625"/>
              <a:ext cx="143400" cy="2454350"/>
              <a:chOff x="2436050" y="685625"/>
              <a:chExt cx="143400" cy="2454350"/>
            </a:xfrm>
          </p:grpSpPr>
          <p:sp>
            <p:nvSpPr>
              <p:cNvPr id="3823" name="Google Shape;3823;p50"/>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24" name="Google Shape;3824;p50"/>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25" name="Google Shape;3825;p50"/>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26" name="Google Shape;3826;p50"/>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27" name="Google Shape;3827;p50"/>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28" name="Google Shape;3828;p50"/>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29" name="Google Shape;3829;p50"/>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30" name="Google Shape;3830;p50"/>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31" name="Google Shape;3831;p50"/>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32" name="Google Shape;3832;p50"/>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33" name="Google Shape;3833;p50"/>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34" name="Google Shape;3834;p50"/>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835" name="Google Shape;3835;p50"/>
            <p:cNvGrpSpPr/>
            <p:nvPr/>
          </p:nvGrpSpPr>
          <p:grpSpPr>
            <a:xfrm>
              <a:off x="2436050" y="685625"/>
              <a:ext cx="143400" cy="2454350"/>
              <a:chOff x="2436050" y="685625"/>
              <a:chExt cx="143400" cy="2454350"/>
            </a:xfrm>
          </p:grpSpPr>
          <p:sp>
            <p:nvSpPr>
              <p:cNvPr id="3836" name="Google Shape;3836;p50"/>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37" name="Google Shape;3837;p50"/>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38" name="Google Shape;3838;p50"/>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39" name="Google Shape;3839;p50"/>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40" name="Google Shape;3840;p50"/>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41" name="Google Shape;3841;p50"/>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42" name="Google Shape;3842;p50"/>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43" name="Google Shape;3843;p50"/>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44" name="Google Shape;3844;p50"/>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45" name="Google Shape;3845;p50"/>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46" name="Google Shape;3846;p50"/>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47" name="Google Shape;3847;p50"/>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3848" name="Google Shape;3848;p50"/>
          <p:cNvGrpSpPr/>
          <p:nvPr/>
        </p:nvGrpSpPr>
        <p:grpSpPr>
          <a:xfrm>
            <a:off x="7169650" y="-1127066"/>
            <a:ext cx="143400" cy="2454350"/>
            <a:chOff x="2030200" y="685625"/>
            <a:chExt cx="143400" cy="2454350"/>
          </a:xfrm>
        </p:grpSpPr>
        <p:grpSp>
          <p:nvGrpSpPr>
            <p:cNvPr id="3849" name="Google Shape;3849;p50"/>
            <p:cNvGrpSpPr/>
            <p:nvPr/>
          </p:nvGrpSpPr>
          <p:grpSpPr>
            <a:xfrm>
              <a:off x="2030200" y="685625"/>
              <a:ext cx="143400" cy="2454350"/>
              <a:chOff x="2436050" y="685625"/>
              <a:chExt cx="143400" cy="2454350"/>
            </a:xfrm>
          </p:grpSpPr>
          <p:sp>
            <p:nvSpPr>
              <p:cNvPr id="3850" name="Google Shape;3850;p50"/>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51" name="Google Shape;3851;p50"/>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52" name="Google Shape;3852;p50"/>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53" name="Google Shape;3853;p50"/>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54" name="Google Shape;3854;p50"/>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55" name="Google Shape;3855;p50"/>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56" name="Google Shape;3856;p50"/>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57" name="Google Shape;3857;p50"/>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58" name="Google Shape;3858;p50"/>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59" name="Google Shape;3859;p50"/>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60" name="Google Shape;3860;p50"/>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61" name="Google Shape;3861;p50"/>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862" name="Google Shape;3862;p50"/>
            <p:cNvGrpSpPr/>
            <p:nvPr/>
          </p:nvGrpSpPr>
          <p:grpSpPr>
            <a:xfrm>
              <a:off x="2030200" y="685625"/>
              <a:ext cx="143400" cy="2454350"/>
              <a:chOff x="2436050" y="685625"/>
              <a:chExt cx="143400" cy="2454350"/>
            </a:xfrm>
          </p:grpSpPr>
          <p:sp>
            <p:nvSpPr>
              <p:cNvPr id="3863" name="Google Shape;3863;p50"/>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64" name="Google Shape;3864;p50"/>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65" name="Google Shape;3865;p50"/>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66" name="Google Shape;3866;p50"/>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67" name="Google Shape;3867;p50"/>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68" name="Google Shape;3868;p50"/>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69" name="Google Shape;3869;p50"/>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70" name="Google Shape;3870;p50"/>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71" name="Google Shape;3871;p50"/>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72" name="Google Shape;3872;p50"/>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73" name="Google Shape;3873;p50"/>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74" name="Google Shape;3874;p50"/>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3875" name="Google Shape;3875;p50"/>
          <p:cNvGrpSpPr/>
          <p:nvPr/>
        </p:nvGrpSpPr>
        <p:grpSpPr>
          <a:xfrm>
            <a:off x="8027400" y="808898"/>
            <a:ext cx="143400" cy="2454350"/>
            <a:chOff x="2436050" y="685625"/>
            <a:chExt cx="143400" cy="2454350"/>
          </a:xfrm>
        </p:grpSpPr>
        <p:grpSp>
          <p:nvGrpSpPr>
            <p:cNvPr id="3876" name="Google Shape;3876;p50"/>
            <p:cNvGrpSpPr/>
            <p:nvPr/>
          </p:nvGrpSpPr>
          <p:grpSpPr>
            <a:xfrm>
              <a:off x="2436050" y="685625"/>
              <a:ext cx="143400" cy="2454350"/>
              <a:chOff x="2436050" y="685625"/>
              <a:chExt cx="143400" cy="2454350"/>
            </a:xfrm>
          </p:grpSpPr>
          <p:sp>
            <p:nvSpPr>
              <p:cNvPr id="3877" name="Google Shape;3877;p50"/>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78" name="Google Shape;3878;p50"/>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79" name="Google Shape;3879;p50"/>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80" name="Google Shape;3880;p50"/>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81" name="Google Shape;3881;p50"/>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82" name="Google Shape;3882;p50"/>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83" name="Google Shape;3883;p50"/>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84" name="Google Shape;3884;p50"/>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85" name="Google Shape;3885;p50"/>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86" name="Google Shape;3886;p50"/>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87" name="Google Shape;3887;p50"/>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88" name="Google Shape;3888;p50"/>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889" name="Google Shape;3889;p50"/>
            <p:cNvGrpSpPr/>
            <p:nvPr/>
          </p:nvGrpSpPr>
          <p:grpSpPr>
            <a:xfrm>
              <a:off x="2436050" y="685625"/>
              <a:ext cx="143400" cy="2454350"/>
              <a:chOff x="2436050" y="685625"/>
              <a:chExt cx="143400" cy="2454350"/>
            </a:xfrm>
          </p:grpSpPr>
          <p:sp>
            <p:nvSpPr>
              <p:cNvPr id="3890" name="Google Shape;3890;p50"/>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91" name="Google Shape;3891;p50"/>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92" name="Google Shape;3892;p50"/>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93" name="Google Shape;3893;p50"/>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94" name="Google Shape;3894;p50"/>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95" name="Google Shape;3895;p50"/>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96" name="Google Shape;3896;p50"/>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97" name="Google Shape;3897;p50"/>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98" name="Google Shape;3898;p50"/>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99" name="Google Shape;3899;p50"/>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00" name="Google Shape;3900;p50"/>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01" name="Google Shape;3901;p50"/>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sp>
        <p:nvSpPr>
          <p:cNvPr id="7" name="Round Same Side Corner Rectangle 6">
            <a:extLst>
              <a:ext uri="{FF2B5EF4-FFF2-40B4-BE49-F238E27FC236}">
                <a16:creationId xmlns:a16="http://schemas.microsoft.com/office/drawing/2014/main" id="{51A11658-91E2-DCB6-DB2C-CE9F11E81B75}"/>
              </a:ext>
            </a:extLst>
          </p:cNvPr>
          <p:cNvSpPr/>
          <p:nvPr/>
        </p:nvSpPr>
        <p:spPr>
          <a:xfrm>
            <a:off x="0" y="4613472"/>
            <a:ext cx="9144000" cy="542239"/>
          </a:xfrm>
          <a:prstGeom prst="round2SameRect">
            <a:avLst>
              <a:gd name="adj1" fmla="val 50000"/>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TextBox 7">
            <a:extLst>
              <a:ext uri="{FF2B5EF4-FFF2-40B4-BE49-F238E27FC236}">
                <a16:creationId xmlns:a16="http://schemas.microsoft.com/office/drawing/2014/main" id="{1B2DB3F5-BDE9-55ED-176A-95B7FF2022CD}"/>
              </a:ext>
            </a:extLst>
          </p:cNvPr>
          <p:cNvSpPr txBox="1"/>
          <p:nvPr/>
        </p:nvSpPr>
        <p:spPr>
          <a:xfrm>
            <a:off x="0" y="4681728"/>
            <a:ext cx="9144000" cy="400110"/>
          </a:xfrm>
          <a:prstGeom prst="rect">
            <a:avLst/>
          </a:prstGeom>
          <a:noFill/>
        </p:spPr>
        <p:txBody>
          <a:bodyPr wrap="square" rtlCol="0">
            <a:spAutoFit/>
          </a:bodyPr>
          <a:lstStyle/>
          <a:p>
            <a:pPr algn="ctr"/>
            <a:r>
              <a:rPr lang="en-US" sz="2000" b="1" dirty="0">
                <a:solidFill>
                  <a:schemeClr val="bg1"/>
                </a:solidFill>
                <a:latin typeface="Lato" panose="020F0502020204030203" pitchFamily="34" charset="0"/>
                <a:ea typeface="Lato" panose="020F0502020204030203" pitchFamily="34" charset="0"/>
                <a:cs typeface="Lato" panose="020F0502020204030203" pitchFamily="34" charset="0"/>
              </a:rPr>
              <a:t>Challenge - Revert field renaming obfuscation in Android APKs</a:t>
            </a:r>
            <a:endParaRPr lang="en-CH" sz="11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 name="Google Shape;3506;p42">
            <a:extLst>
              <a:ext uri="{FF2B5EF4-FFF2-40B4-BE49-F238E27FC236}">
                <a16:creationId xmlns:a16="http://schemas.microsoft.com/office/drawing/2014/main" id="{D9E201DA-3BFF-FDF3-05CD-17BAC761E99C}"/>
              </a:ext>
            </a:extLst>
          </p:cNvPr>
          <p:cNvSpPr txBox="1">
            <a:spLocks/>
          </p:cNvSpPr>
          <p:nvPr/>
        </p:nvSpPr>
        <p:spPr>
          <a:xfrm>
            <a:off x="8586438" y="4812866"/>
            <a:ext cx="557561" cy="3306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r"/>
            <a:r>
              <a:rPr lang="en-US" sz="1000" dirty="0">
                <a:solidFill>
                  <a:schemeClr val="bg1"/>
                </a:solidFill>
              </a:rPr>
              <a:t>32</a:t>
            </a:r>
          </a:p>
        </p:txBody>
      </p:sp>
    </p:spTree>
    <p:extLst>
      <p:ext uri="{BB962C8B-B14F-4D97-AF65-F5344CB8AC3E}">
        <p14:creationId xmlns:p14="http://schemas.microsoft.com/office/powerpoint/2010/main" val="41608695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29BA28-976F-0320-2B40-B40BBEAFEB6E}"/>
              </a:ext>
            </a:extLst>
          </p:cNvPr>
          <p:cNvPicPr>
            <a:picLocks noChangeAspect="1"/>
          </p:cNvPicPr>
          <p:nvPr/>
        </p:nvPicPr>
        <p:blipFill rotWithShape="1">
          <a:blip r:embed="rId2"/>
          <a:srcRect l="28952" t="16357" r="39630" b="22479"/>
          <a:stretch/>
        </p:blipFill>
        <p:spPr>
          <a:xfrm>
            <a:off x="7309931" y="634393"/>
            <a:ext cx="541069" cy="632090"/>
          </a:xfrm>
          <a:prstGeom prst="rect">
            <a:avLst/>
          </a:prstGeom>
        </p:spPr>
      </p:pic>
      <p:sp>
        <p:nvSpPr>
          <p:cNvPr id="7" name="Google Shape;3915;p51">
            <a:extLst>
              <a:ext uri="{FF2B5EF4-FFF2-40B4-BE49-F238E27FC236}">
                <a16:creationId xmlns:a16="http://schemas.microsoft.com/office/drawing/2014/main" id="{5170A2BA-FEC2-A54C-7193-CFEAEABC8D5A}"/>
              </a:ext>
            </a:extLst>
          </p:cNvPr>
          <p:cNvSpPr txBox="1">
            <a:spLocks/>
          </p:cNvSpPr>
          <p:nvPr/>
        </p:nvSpPr>
        <p:spPr>
          <a:xfrm>
            <a:off x="6962212" y="1240275"/>
            <a:ext cx="1316604" cy="45722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dirty="0" err="1">
                <a:solidFill>
                  <a:schemeClr val="accent6"/>
                </a:solidFill>
                <a:latin typeface="Rockwell" panose="02060603020205020403" pitchFamily="18" charset="77"/>
              </a:rPr>
              <a:t>CodeLLaMA</a:t>
            </a:r>
            <a:endParaRPr lang="en-US" sz="1200" dirty="0">
              <a:solidFill>
                <a:schemeClr val="accent6"/>
              </a:solidFill>
              <a:latin typeface="Rockwell" panose="02060603020205020403" pitchFamily="18" charset="77"/>
            </a:endParaRPr>
          </a:p>
        </p:txBody>
      </p:sp>
      <p:pic>
        <p:nvPicPr>
          <p:cNvPr id="6" name="Picture 5">
            <a:extLst>
              <a:ext uri="{FF2B5EF4-FFF2-40B4-BE49-F238E27FC236}">
                <a16:creationId xmlns:a16="http://schemas.microsoft.com/office/drawing/2014/main" id="{D81AE756-7F3B-5353-E875-EDE9E1258EAB}"/>
              </a:ext>
            </a:extLst>
          </p:cNvPr>
          <p:cNvPicPr>
            <a:picLocks noChangeAspect="1"/>
          </p:cNvPicPr>
          <p:nvPr/>
        </p:nvPicPr>
        <p:blipFill>
          <a:blip r:embed="rId3"/>
          <a:stretch>
            <a:fillRect/>
          </a:stretch>
        </p:blipFill>
        <p:spPr>
          <a:xfrm>
            <a:off x="7274126" y="1736181"/>
            <a:ext cx="642536" cy="642536"/>
          </a:xfrm>
          <a:prstGeom prst="rect">
            <a:avLst/>
          </a:prstGeom>
        </p:spPr>
      </p:pic>
      <p:sp>
        <p:nvSpPr>
          <p:cNvPr id="8" name="Google Shape;3915;p51">
            <a:extLst>
              <a:ext uri="{FF2B5EF4-FFF2-40B4-BE49-F238E27FC236}">
                <a16:creationId xmlns:a16="http://schemas.microsoft.com/office/drawing/2014/main" id="{F282DF2B-6809-818F-CD53-BD1DF107940D}"/>
              </a:ext>
            </a:extLst>
          </p:cNvPr>
          <p:cNvSpPr txBox="1">
            <a:spLocks/>
          </p:cNvSpPr>
          <p:nvPr/>
        </p:nvSpPr>
        <p:spPr>
          <a:xfrm>
            <a:off x="6893495" y="2326301"/>
            <a:ext cx="1403797" cy="45722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dirty="0">
                <a:solidFill>
                  <a:schemeClr val="accent6"/>
                </a:solidFill>
                <a:latin typeface="Rockwell" panose="02060603020205020403" pitchFamily="18" charset="77"/>
              </a:rPr>
              <a:t>LLaMA-3</a:t>
            </a:r>
          </a:p>
        </p:txBody>
      </p:sp>
      <p:sp>
        <p:nvSpPr>
          <p:cNvPr id="9" name="Google Shape;3915;p51">
            <a:extLst>
              <a:ext uri="{FF2B5EF4-FFF2-40B4-BE49-F238E27FC236}">
                <a16:creationId xmlns:a16="http://schemas.microsoft.com/office/drawing/2014/main" id="{B8853E0F-99DD-F629-0EAE-BD1A40BE3248}"/>
              </a:ext>
            </a:extLst>
          </p:cNvPr>
          <p:cNvSpPr txBox="1">
            <a:spLocks/>
          </p:cNvSpPr>
          <p:nvPr/>
        </p:nvSpPr>
        <p:spPr>
          <a:xfrm>
            <a:off x="838777" y="3335337"/>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Outfit"/>
              <a:buNone/>
              <a:defRPr sz="60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9pPr>
          </a:lstStyle>
          <a:p>
            <a:r>
              <a:rPr lang="en-US" sz="4400" dirty="0"/>
              <a:t>Prompt Engineering</a:t>
            </a:r>
          </a:p>
        </p:txBody>
      </p:sp>
      <p:sp>
        <p:nvSpPr>
          <p:cNvPr id="12" name="Rounded Rectangle 11">
            <a:extLst>
              <a:ext uri="{FF2B5EF4-FFF2-40B4-BE49-F238E27FC236}">
                <a16:creationId xmlns:a16="http://schemas.microsoft.com/office/drawing/2014/main" id="{77D8E388-2862-785D-6B69-71F08B4F1980}"/>
              </a:ext>
            </a:extLst>
          </p:cNvPr>
          <p:cNvSpPr/>
          <p:nvPr/>
        </p:nvSpPr>
        <p:spPr>
          <a:xfrm>
            <a:off x="773803" y="654568"/>
            <a:ext cx="2777948" cy="1921994"/>
          </a:xfrm>
          <a:prstGeom prst="roundRect">
            <a:avLst>
              <a:gd name="adj" fmla="val 9373"/>
            </a:avLst>
          </a:prstGeom>
          <a:solidFill>
            <a:schemeClr val="tx1"/>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Title 1">
            <a:extLst>
              <a:ext uri="{FF2B5EF4-FFF2-40B4-BE49-F238E27FC236}">
                <a16:creationId xmlns:a16="http://schemas.microsoft.com/office/drawing/2014/main" id="{655F5B82-932B-1580-3BD1-21B5653226A0}"/>
              </a:ext>
            </a:extLst>
          </p:cNvPr>
          <p:cNvSpPr txBox="1">
            <a:spLocks/>
          </p:cNvSpPr>
          <p:nvPr/>
        </p:nvSpPr>
        <p:spPr>
          <a:xfrm>
            <a:off x="2632797" y="4063026"/>
            <a:ext cx="3984317" cy="4142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Outfit"/>
              <a:buNone/>
              <a:defRPr sz="60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9pPr>
          </a:lstStyle>
          <a:p>
            <a:r>
              <a:rPr lang="en-US" sz="1100" b="0" dirty="0">
                <a:solidFill>
                  <a:schemeClr val="accent6"/>
                </a:solidFill>
              </a:rPr>
              <a:t>Build specific prompt to ask the LLM to </a:t>
            </a:r>
            <a:r>
              <a:rPr lang="en-US" sz="1100" b="0" dirty="0" err="1">
                <a:solidFill>
                  <a:schemeClr val="accent6"/>
                </a:solidFill>
              </a:rPr>
              <a:t>deobfuscate</a:t>
            </a:r>
            <a:r>
              <a:rPr lang="en-US" sz="1100" b="0" dirty="0">
                <a:solidFill>
                  <a:schemeClr val="accent6"/>
                </a:solidFill>
              </a:rPr>
              <a:t>.</a:t>
            </a:r>
            <a:endParaRPr lang="en-CH" sz="1100" b="0" dirty="0">
              <a:solidFill>
                <a:schemeClr val="accent6"/>
              </a:solidFill>
            </a:endParaRPr>
          </a:p>
        </p:txBody>
      </p:sp>
      <p:sp>
        <p:nvSpPr>
          <p:cNvPr id="14" name="Title 1">
            <a:extLst>
              <a:ext uri="{FF2B5EF4-FFF2-40B4-BE49-F238E27FC236}">
                <a16:creationId xmlns:a16="http://schemas.microsoft.com/office/drawing/2014/main" id="{2D6DECF4-A3FC-B60B-C1DE-A4F227763B68}"/>
              </a:ext>
            </a:extLst>
          </p:cNvPr>
          <p:cNvSpPr>
            <a:spLocks noGrp="1"/>
          </p:cNvSpPr>
          <p:nvPr>
            <p:ph type="title"/>
          </p:nvPr>
        </p:nvSpPr>
        <p:spPr>
          <a:xfrm>
            <a:off x="865693" y="628799"/>
            <a:ext cx="2609850" cy="2004187"/>
          </a:xfrm>
        </p:spPr>
        <p:txBody>
          <a:bodyPr/>
          <a:lstStyle/>
          <a:p>
            <a:pPr algn="just">
              <a:lnSpc>
                <a:spcPct val="150000"/>
              </a:lnSpc>
            </a:pPr>
            <a:r>
              <a:rPr lang="en-US" sz="700" u="sng" dirty="0" err="1">
                <a:solidFill>
                  <a:schemeClr val="bg1"/>
                </a:solidFill>
              </a:rPr>
              <a:t>Deobfuscate</a:t>
            </a:r>
            <a:r>
              <a:rPr lang="en-US" sz="700" b="0" dirty="0">
                <a:solidFill>
                  <a:schemeClr val="bg1"/>
                </a:solidFill>
              </a:rPr>
              <a:t> the given code by replacing all the obfuscated field names enclosed between @@ symbols with the most probable </a:t>
            </a:r>
            <a:r>
              <a:rPr lang="en-US" sz="700" b="0" dirty="0" err="1">
                <a:solidFill>
                  <a:schemeClr val="bg1"/>
                </a:solidFill>
              </a:rPr>
              <a:t>unobfuscated</a:t>
            </a:r>
            <a:r>
              <a:rPr lang="en-US" sz="700" b="0" dirty="0">
                <a:solidFill>
                  <a:schemeClr val="bg1"/>
                </a:solidFill>
              </a:rPr>
              <a:t> names. Output only a </a:t>
            </a:r>
            <a:r>
              <a:rPr lang="en-US" sz="700" u="sng" dirty="0">
                <a:solidFill>
                  <a:schemeClr val="bg1"/>
                </a:solidFill>
              </a:rPr>
              <a:t>JSON object </a:t>
            </a:r>
            <a:r>
              <a:rPr lang="en-US" sz="700" b="0" dirty="0">
                <a:solidFill>
                  <a:schemeClr val="bg1"/>
                </a:solidFill>
              </a:rPr>
              <a:t>where the keys are the obfuscated field names and the values are the corresponding </a:t>
            </a:r>
            <a:r>
              <a:rPr lang="en-US" sz="700" b="0" dirty="0" err="1">
                <a:solidFill>
                  <a:schemeClr val="bg1"/>
                </a:solidFill>
              </a:rPr>
              <a:t>unobfuscated</a:t>
            </a:r>
            <a:r>
              <a:rPr lang="en-US" sz="700" b="0" dirty="0">
                <a:solidFill>
                  <a:schemeClr val="bg1"/>
                </a:solidFill>
              </a:rPr>
              <a:t> names. Do </a:t>
            </a:r>
            <a:r>
              <a:rPr lang="en-US" sz="700" u="sng" dirty="0">
                <a:solidFill>
                  <a:schemeClr val="bg1"/>
                </a:solidFill>
              </a:rPr>
              <a:t>not include any additional text, explanations, or comments</a:t>
            </a:r>
            <a:r>
              <a:rPr lang="en-US" sz="700" b="0" dirty="0">
                <a:solidFill>
                  <a:schemeClr val="bg1"/>
                </a:solidFill>
              </a:rPr>
              <a:t>. The output should be strictly in JSON format. Even in case of multiple obfuscated field names, ensure that every obfuscated field name present in the input has a corresponding </a:t>
            </a:r>
            <a:r>
              <a:rPr lang="en-US" sz="700" b="0" dirty="0" err="1">
                <a:solidFill>
                  <a:schemeClr val="bg1"/>
                </a:solidFill>
              </a:rPr>
              <a:t>unobfuscated</a:t>
            </a:r>
            <a:r>
              <a:rPr lang="en-US" sz="700" b="0" dirty="0">
                <a:solidFill>
                  <a:schemeClr val="bg1"/>
                </a:solidFill>
              </a:rPr>
              <a:t> name in the output.</a:t>
            </a:r>
            <a:endParaRPr lang="en-CH" sz="700" b="0" dirty="0">
              <a:solidFill>
                <a:schemeClr val="bg1"/>
              </a:solidFill>
            </a:endParaRPr>
          </a:p>
        </p:txBody>
      </p:sp>
      <p:cxnSp>
        <p:nvCxnSpPr>
          <p:cNvPr id="16" name="Straight Arrow Connector 15">
            <a:extLst>
              <a:ext uri="{FF2B5EF4-FFF2-40B4-BE49-F238E27FC236}">
                <a16:creationId xmlns:a16="http://schemas.microsoft.com/office/drawing/2014/main" id="{060E1446-EB38-2ADB-E305-4C439900561F}"/>
              </a:ext>
            </a:extLst>
          </p:cNvPr>
          <p:cNvCxnSpPr>
            <a:cxnSpLocks/>
          </p:cNvCxnSpPr>
          <p:nvPr/>
        </p:nvCxnSpPr>
        <p:spPr>
          <a:xfrm>
            <a:off x="6440738" y="1674794"/>
            <a:ext cx="4778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617365A4-8611-B5FF-9251-A8FB6407321C}"/>
              </a:ext>
            </a:extLst>
          </p:cNvPr>
          <p:cNvSpPr txBox="1">
            <a:spLocks/>
          </p:cNvSpPr>
          <p:nvPr/>
        </p:nvSpPr>
        <p:spPr>
          <a:xfrm>
            <a:off x="3715468" y="1434330"/>
            <a:ext cx="323435" cy="4142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Outfit"/>
              <a:buNone/>
              <a:defRPr sz="60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9pPr>
          </a:lstStyle>
          <a:p>
            <a:r>
              <a:rPr lang="en-US" sz="2000" b="0" dirty="0">
                <a:solidFill>
                  <a:schemeClr val="accent6"/>
                </a:solidFill>
              </a:rPr>
              <a:t>+</a:t>
            </a:r>
            <a:endParaRPr lang="en-CH" sz="1600" b="0" dirty="0">
              <a:solidFill>
                <a:schemeClr val="accent6"/>
              </a:solidFill>
            </a:endParaRPr>
          </a:p>
        </p:txBody>
      </p:sp>
      <p:sp>
        <p:nvSpPr>
          <p:cNvPr id="4" name="Google Shape;3506;p42">
            <a:extLst>
              <a:ext uri="{FF2B5EF4-FFF2-40B4-BE49-F238E27FC236}">
                <a16:creationId xmlns:a16="http://schemas.microsoft.com/office/drawing/2014/main" id="{23DAB12D-7F03-D1A8-032F-CAC33839A223}"/>
              </a:ext>
            </a:extLst>
          </p:cNvPr>
          <p:cNvSpPr txBox="1">
            <a:spLocks/>
          </p:cNvSpPr>
          <p:nvPr/>
        </p:nvSpPr>
        <p:spPr>
          <a:xfrm>
            <a:off x="8586438" y="4812866"/>
            <a:ext cx="557561" cy="3306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r"/>
            <a:r>
              <a:rPr lang="en-US" sz="1000" dirty="0"/>
              <a:t>33</a:t>
            </a:r>
          </a:p>
        </p:txBody>
      </p:sp>
      <p:sp>
        <p:nvSpPr>
          <p:cNvPr id="11" name="Rounded Rectangle 10">
            <a:extLst>
              <a:ext uri="{FF2B5EF4-FFF2-40B4-BE49-F238E27FC236}">
                <a16:creationId xmlns:a16="http://schemas.microsoft.com/office/drawing/2014/main" id="{87C93F5B-DAD3-7E6C-785A-0D7039CE1181}"/>
              </a:ext>
            </a:extLst>
          </p:cNvPr>
          <p:cNvSpPr/>
          <p:nvPr/>
        </p:nvSpPr>
        <p:spPr>
          <a:xfrm>
            <a:off x="4196583" y="1292957"/>
            <a:ext cx="2009296" cy="763674"/>
          </a:xfrm>
          <a:prstGeom prst="roundRect">
            <a:avLst>
              <a:gd name="adj" fmla="val 1338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9" name="Title 1">
            <a:extLst>
              <a:ext uri="{FF2B5EF4-FFF2-40B4-BE49-F238E27FC236}">
                <a16:creationId xmlns:a16="http://schemas.microsoft.com/office/drawing/2014/main" id="{5CE84C8B-296C-2A51-35E7-3F888E148F02}"/>
              </a:ext>
            </a:extLst>
          </p:cNvPr>
          <p:cNvSpPr txBox="1">
            <a:spLocks/>
          </p:cNvSpPr>
          <p:nvPr/>
        </p:nvSpPr>
        <p:spPr>
          <a:xfrm>
            <a:off x="690873" y="323202"/>
            <a:ext cx="1540619" cy="4142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Outfit"/>
              <a:buNone/>
              <a:defRPr sz="60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9pPr>
          </a:lstStyle>
          <a:p>
            <a:pPr algn="l"/>
            <a:r>
              <a:rPr lang="en-US" sz="800" b="0" dirty="0">
                <a:solidFill>
                  <a:schemeClr val="accent6"/>
                </a:solidFill>
              </a:rPr>
              <a:t>Instruction</a:t>
            </a:r>
            <a:endParaRPr lang="en-CH" sz="800" b="0" dirty="0">
              <a:solidFill>
                <a:schemeClr val="accent6"/>
              </a:solidFill>
            </a:endParaRPr>
          </a:p>
        </p:txBody>
      </p:sp>
      <p:sp>
        <p:nvSpPr>
          <p:cNvPr id="20" name="Title 1">
            <a:extLst>
              <a:ext uri="{FF2B5EF4-FFF2-40B4-BE49-F238E27FC236}">
                <a16:creationId xmlns:a16="http://schemas.microsoft.com/office/drawing/2014/main" id="{B55A57A3-A6E5-4576-F70D-4256641060C3}"/>
              </a:ext>
            </a:extLst>
          </p:cNvPr>
          <p:cNvSpPr txBox="1">
            <a:spLocks/>
          </p:cNvSpPr>
          <p:nvPr/>
        </p:nvSpPr>
        <p:spPr>
          <a:xfrm>
            <a:off x="4101334" y="985606"/>
            <a:ext cx="1540619" cy="4142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Outfit"/>
              <a:buNone/>
              <a:defRPr sz="60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9pPr>
          </a:lstStyle>
          <a:p>
            <a:pPr algn="l"/>
            <a:r>
              <a:rPr lang="en-US" sz="800" b="0" dirty="0">
                <a:solidFill>
                  <a:schemeClr val="accent6"/>
                </a:solidFill>
              </a:rPr>
              <a:t>Method to be </a:t>
            </a:r>
            <a:r>
              <a:rPr lang="en-US" sz="800" b="0" dirty="0" err="1">
                <a:solidFill>
                  <a:schemeClr val="accent6"/>
                </a:solidFill>
              </a:rPr>
              <a:t>deobfuscated</a:t>
            </a:r>
            <a:endParaRPr lang="en-CH" sz="800" b="0" dirty="0">
              <a:solidFill>
                <a:schemeClr val="accent6"/>
              </a:solidFill>
            </a:endParaRPr>
          </a:p>
        </p:txBody>
      </p:sp>
      <p:sp>
        <p:nvSpPr>
          <p:cNvPr id="21" name="Title 1">
            <a:extLst>
              <a:ext uri="{FF2B5EF4-FFF2-40B4-BE49-F238E27FC236}">
                <a16:creationId xmlns:a16="http://schemas.microsoft.com/office/drawing/2014/main" id="{545C7BD0-B386-F6E6-D521-C5C5DE32F5F9}"/>
              </a:ext>
            </a:extLst>
          </p:cNvPr>
          <p:cNvSpPr txBox="1">
            <a:spLocks/>
          </p:cNvSpPr>
          <p:nvPr/>
        </p:nvSpPr>
        <p:spPr>
          <a:xfrm>
            <a:off x="4208699" y="1297982"/>
            <a:ext cx="2033669" cy="7636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Outfit"/>
              <a:buNone/>
              <a:defRPr sz="60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9pPr>
          </a:lstStyle>
          <a:p>
            <a:pPr algn="l">
              <a:lnSpc>
                <a:spcPct val="150000"/>
              </a:lnSpc>
            </a:pPr>
            <a:r>
              <a:rPr lang="en-CH" sz="700" b="0" dirty="0">
                <a:solidFill>
                  <a:schemeClr val="bg1"/>
                </a:solidFill>
              </a:rPr>
              <a:t>void fillBottle() {</a:t>
            </a:r>
          </a:p>
          <a:p>
            <a:pPr algn="l">
              <a:lnSpc>
                <a:spcPct val="150000"/>
              </a:lnSpc>
            </a:pPr>
            <a:r>
              <a:rPr lang="en-CH" sz="700" b="0" dirty="0">
                <a:solidFill>
                  <a:schemeClr val="bg1"/>
                </a:solidFill>
              </a:rPr>
              <a:t>        this.</a:t>
            </a:r>
            <a:r>
              <a:rPr lang="en-CH" sz="700" u="sng" dirty="0">
                <a:solidFill>
                  <a:schemeClr val="bg1"/>
                </a:solidFill>
              </a:rPr>
              <a:t>2hehoj</a:t>
            </a:r>
            <a:r>
              <a:rPr lang="en-CH" sz="700" b="0" dirty="0">
                <a:solidFill>
                  <a:schemeClr val="bg1"/>
                </a:solidFill>
              </a:rPr>
              <a:t> = True;</a:t>
            </a:r>
          </a:p>
          <a:p>
            <a:pPr algn="l">
              <a:lnSpc>
                <a:spcPct val="150000"/>
              </a:lnSpc>
            </a:pPr>
            <a:r>
              <a:rPr lang="en-CH" sz="700" b="0" dirty="0">
                <a:solidFill>
                  <a:schemeClr val="bg1"/>
                </a:solidFill>
              </a:rPr>
              <a:t>        System.out.println(“Bottle:”, this. </a:t>
            </a:r>
            <a:r>
              <a:rPr lang="en-CH" sz="700" u="sng" dirty="0">
                <a:solidFill>
                  <a:schemeClr val="bg1"/>
                </a:solidFill>
              </a:rPr>
              <a:t>2hehoj</a:t>
            </a:r>
            <a:r>
              <a:rPr lang="en-CH" sz="700" b="0" dirty="0">
                <a:solidFill>
                  <a:schemeClr val="bg1"/>
                </a:solidFill>
              </a:rPr>
              <a:t>)</a:t>
            </a:r>
          </a:p>
          <a:p>
            <a:pPr algn="l">
              <a:lnSpc>
                <a:spcPct val="150000"/>
              </a:lnSpc>
            </a:pPr>
            <a:r>
              <a:rPr lang="en-CH" sz="700" b="0" dirty="0">
                <a:solidFill>
                  <a:schemeClr val="bg1"/>
                </a:solidFill>
              </a:rPr>
              <a:t>}</a:t>
            </a:r>
          </a:p>
        </p:txBody>
      </p:sp>
      <p:sp>
        <p:nvSpPr>
          <p:cNvPr id="18" name="Rounded Rectangle 17">
            <a:extLst>
              <a:ext uri="{FF2B5EF4-FFF2-40B4-BE49-F238E27FC236}">
                <a16:creationId xmlns:a16="http://schemas.microsoft.com/office/drawing/2014/main" id="{0B74CBF9-446E-588E-3DCB-957F0CF6C397}"/>
              </a:ext>
            </a:extLst>
          </p:cNvPr>
          <p:cNvSpPr/>
          <p:nvPr/>
        </p:nvSpPr>
        <p:spPr>
          <a:xfrm>
            <a:off x="654012" y="384215"/>
            <a:ext cx="7624804" cy="2293530"/>
          </a:xfrm>
          <a:prstGeom prst="roundRect">
            <a:avLst>
              <a:gd name="adj" fmla="val 6435"/>
            </a:avLst>
          </a:prstGeom>
          <a:noFill/>
          <a:ln w="12700">
            <a:solidFill>
              <a:schemeClr val="accent6">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37857844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9" name="Rounded Rectangle 68">
            <a:extLst>
              <a:ext uri="{FF2B5EF4-FFF2-40B4-BE49-F238E27FC236}">
                <a16:creationId xmlns:a16="http://schemas.microsoft.com/office/drawing/2014/main" id="{3341F661-40EA-794D-68C9-E5B79EEF1E8E}"/>
              </a:ext>
            </a:extLst>
          </p:cNvPr>
          <p:cNvSpPr/>
          <p:nvPr/>
        </p:nvSpPr>
        <p:spPr>
          <a:xfrm>
            <a:off x="5332642" y="1933433"/>
            <a:ext cx="3161732" cy="2778776"/>
          </a:xfrm>
          <a:prstGeom prst="roundRect">
            <a:avLst>
              <a:gd name="adj" fmla="val 3570"/>
            </a:avLst>
          </a:prstGeom>
          <a:solidFill>
            <a:srgbClr val="998EC3"/>
          </a:solidFill>
          <a:ln w="38100">
            <a:solidFill>
              <a:srgbClr val="998E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0" name="Rounded Rectangle 59">
            <a:extLst>
              <a:ext uri="{FF2B5EF4-FFF2-40B4-BE49-F238E27FC236}">
                <a16:creationId xmlns:a16="http://schemas.microsoft.com/office/drawing/2014/main" id="{BB4B2A8A-620C-EF81-6A09-D5BAB4D53D30}"/>
              </a:ext>
            </a:extLst>
          </p:cNvPr>
          <p:cNvSpPr/>
          <p:nvPr/>
        </p:nvSpPr>
        <p:spPr>
          <a:xfrm>
            <a:off x="735422" y="1936677"/>
            <a:ext cx="3161732" cy="2778776"/>
          </a:xfrm>
          <a:prstGeom prst="roundRect">
            <a:avLst>
              <a:gd name="adj" fmla="val 4061"/>
            </a:avLst>
          </a:prstGeom>
          <a:solidFill>
            <a:srgbClr val="F2A340"/>
          </a:solidFill>
          <a:ln w="38100">
            <a:solidFill>
              <a:srgbClr val="F2A3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3" name="Straight Connector 2">
            <a:extLst>
              <a:ext uri="{FF2B5EF4-FFF2-40B4-BE49-F238E27FC236}">
                <a16:creationId xmlns:a16="http://schemas.microsoft.com/office/drawing/2014/main" id="{7665E0AE-C4C0-FC9A-EBDC-7E3B2CB7D313}"/>
              </a:ext>
            </a:extLst>
          </p:cNvPr>
          <p:cNvCxnSpPr>
            <a:cxnSpLocks/>
          </p:cNvCxnSpPr>
          <p:nvPr/>
        </p:nvCxnSpPr>
        <p:spPr>
          <a:xfrm>
            <a:off x="4572000" y="1733266"/>
            <a:ext cx="0" cy="3410234"/>
          </a:xfrm>
          <a:prstGeom prst="line">
            <a:avLst/>
          </a:prstGeom>
          <a:ln>
            <a:solidFill>
              <a:schemeClr val="accent6">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8F6BFB7D-F415-7DE4-CFFE-C64CBEBAD5BC}"/>
              </a:ext>
            </a:extLst>
          </p:cNvPr>
          <p:cNvGrpSpPr/>
          <p:nvPr/>
        </p:nvGrpSpPr>
        <p:grpSpPr>
          <a:xfrm>
            <a:off x="353880" y="247864"/>
            <a:ext cx="8386346" cy="1369255"/>
            <a:chOff x="1358973" y="49642"/>
            <a:chExt cx="8386346" cy="1369255"/>
          </a:xfrm>
        </p:grpSpPr>
        <p:grpSp>
          <p:nvGrpSpPr>
            <p:cNvPr id="8" name="Group 7">
              <a:extLst>
                <a:ext uri="{FF2B5EF4-FFF2-40B4-BE49-F238E27FC236}">
                  <a16:creationId xmlns:a16="http://schemas.microsoft.com/office/drawing/2014/main" id="{3B4874DA-9B77-BB19-67E5-3B099A49C576}"/>
                </a:ext>
              </a:extLst>
            </p:cNvPr>
            <p:cNvGrpSpPr/>
            <p:nvPr/>
          </p:nvGrpSpPr>
          <p:grpSpPr>
            <a:xfrm>
              <a:off x="6701180" y="159545"/>
              <a:ext cx="892838" cy="580290"/>
              <a:chOff x="7240171" y="581643"/>
              <a:chExt cx="1316604" cy="866576"/>
            </a:xfrm>
          </p:grpSpPr>
          <p:pic>
            <p:nvPicPr>
              <p:cNvPr id="22" name="Picture 21">
                <a:extLst>
                  <a:ext uri="{FF2B5EF4-FFF2-40B4-BE49-F238E27FC236}">
                    <a16:creationId xmlns:a16="http://schemas.microsoft.com/office/drawing/2014/main" id="{C2C71236-4DED-70D7-2061-D82CD733CB2A}"/>
                  </a:ext>
                </a:extLst>
              </p:cNvPr>
              <p:cNvPicPr>
                <a:picLocks noChangeAspect="1"/>
              </p:cNvPicPr>
              <p:nvPr/>
            </p:nvPicPr>
            <p:blipFill rotWithShape="1">
              <a:blip r:embed="rId2"/>
              <a:srcRect l="28952" t="16357" r="39630" b="22479"/>
              <a:stretch/>
            </p:blipFill>
            <p:spPr>
              <a:xfrm>
                <a:off x="7702781" y="581643"/>
                <a:ext cx="391384" cy="457225"/>
              </a:xfrm>
              <a:prstGeom prst="rect">
                <a:avLst/>
              </a:prstGeom>
            </p:spPr>
          </p:pic>
          <p:sp>
            <p:nvSpPr>
              <p:cNvPr id="23" name="Google Shape;3915;p51">
                <a:extLst>
                  <a:ext uri="{FF2B5EF4-FFF2-40B4-BE49-F238E27FC236}">
                    <a16:creationId xmlns:a16="http://schemas.microsoft.com/office/drawing/2014/main" id="{C603BF0A-9082-300A-B26C-FCA452770A0C}"/>
                  </a:ext>
                </a:extLst>
              </p:cNvPr>
              <p:cNvSpPr txBox="1">
                <a:spLocks/>
              </p:cNvSpPr>
              <p:nvPr/>
            </p:nvSpPr>
            <p:spPr>
              <a:xfrm>
                <a:off x="7240171" y="990994"/>
                <a:ext cx="1316604" cy="45722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900" dirty="0" err="1">
                    <a:solidFill>
                      <a:schemeClr val="tx1"/>
                    </a:solidFill>
                    <a:latin typeface="Rockwell" panose="02060603020205020403" pitchFamily="18" charset="77"/>
                  </a:rPr>
                  <a:t>CodeLLaMA</a:t>
                </a:r>
                <a:endParaRPr lang="en-US" sz="900" dirty="0">
                  <a:solidFill>
                    <a:schemeClr val="tx1"/>
                  </a:solidFill>
                  <a:latin typeface="Rockwell" panose="02060603020205020403" pitchFamily="18" charset="77"/>
                </a:endParaRPr>
              </a:p>
            </p:txBody>
          </p:sp>
        </p:grpSp>
        <p:grpSp>
          <p:nvGrpSpPr>
            <p:cNvPr id="9" name="Group 8">
              <a:extLst>
                <a:ext uri="{FF2B5EF4-FFF2-40B4-BE49-F238E27FC236}">
                  <a16:creationId xmlns:a16="http://schemas.microsoft.com/office/drawing/2014/main" id="{CAA3583F-ACEC-AB11-3BE5-F31B33084056}"/>
                </a:ext>
              </a:extLst>
            </p:cNvPr>
            <p:cNvGrpSpPr/>
            <p:nvPr/>
          </p:nvGrpSpPr>
          <p:grpSpPr>
            <a:xfrm>
              <a:off x="6628024" y="753336"/>
              <a:ext cx="1039150" cy="573314"/>
              <a:chOff x="6627162" y="2222372"/>
              <a:chExt cx="1403797" cy="865159"/>
            </a:xfrm>
          </p:grpSpPr>
          <p:pic>
            <p:nvPicPr>
              <p:cNvPr id="20" name="Picture 19">
                <a:extLst>
                  <a:ext uri="{FF2B5EF4-FFF2-40B4-BE49-F238E27FC236}">
                    <a16:creationId xmlns:a16="http://schemas.microsoft.com/office/drawing/2014/main" id="{DA87C8DF-0E6F-6BDB-C791-231B24FD60D6}"/>
                  </a:ext>
                </a:extLst>
              </p:cNvPr>
              <p:cNvPicPr>
                <a:picLocks noChangeAspect="1"/>
              </p:cNvPicPr>
              <p:nvPr/>
            </p:nvPicPr>
            <p:blipFill>
              <a:blip r:embed="rId3"/>
              <a:stretch>
                <a:fillRect/>
              </a:stretch>
            </p:blipFill>
            <p:spPr>
              <a:xfrm>
                <a:off x="7100448" y="2222372"/>
                <a:ext cx="457225" cy="457225"/>
              </a:xfrm>
              <a:prstGeom prst="rect">
                <a:avLst/>
              </a:prstGeom>
            </p:spPr>
          </p:pic>
          <p:sp>
            <p:nvSpPr>
              <p:cNvPr id="21" name="Google Shape;3915;p51">
                <a:extLst>
                  <a:ext uri="{FF2B5EF4-FFF2-40B4-BE49-F238E27FC236}">
                    <a16:creationId xmlns:a16="http://schemas.microsoft.com/office/drawing/2014/main" id="{2E2F47E2-BF5B-2FFB-5AAA-B99529004733}"/>
                  </a:ext>
                </a:extLst>
              </p:cNvPr>
              <p:cNvSpPr txBox="1">
                <a:spLocks/>
              </p:cNvSpPr>
              <p:nvPr/>
            </p:nvSpPr>
            <p:spPr>
              <a:xfrm>
                <a:off x="6627162" y="2630306"/>
                <a:ext cx="1403797" cy="45722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900" dirty="0">
                    <a:solidFill>
                      <a:schemeClr val="tx1"/>
                    </a:solidFill>
                    <a:latin typeface="Rockwell" panose="02060603020205020403" pitchFamily="18" charset="77"/>
                  </a:rPr>
                  <a:t>LLaMA-3</a:t>
                </a:r>
              </a:p>
            </p:txBody>
          </p:sp>
        </p:grpSp>
        <p:cxnSp>
          <p:nvCxnSpPr>
            <p:cNvPr id="10" name="Straight Arrow Connector 9">
              <a:extLst>
                <a:ext uri="{FF2B5EF4-FFF2-40B4-BE49-F238E27FC236}">
                  <a16:creationId xmlns:a16="http://schemas.microsoft.com/office/drawing/2014/main" id="{46CFBCFD-7FF3-EAF5-0D62-E2DF5A7D1ED7}"/>
                </a:ext>
              </a:extLst>
            </p:cNvPr>
            <p:cNvCxnSpPr>
              <a:cxnSpLocks/>
            </p:cNvCxnSpPr>
            <p:nvPr/>
          </p:nvCxnSpPr>
          <p:spPr>
            <a:xfrm>
              <a:off x="6024609" y="760408"/>
              <a:ext cx="4778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FFEB8DDA-DE27-2F05-852E-97D21530F48C}"/>
                </a:ext>
              </a:extLst>
            </p:cNvPr>
            <p:cNvSpPr txBox="1">
              <a:spLocks/>
            </p:cNvSpPr>
            <p:nvPr/>
          </p:nvSpPr>
          <p:spPr>
            <a:xfrm>
              <a:off x="3325729" y="554697"/>
              <a:ext cx="323435" cy="4142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Outfit"/>
                <a:buNone/>
                <a:defRPr sz="60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9pPr>
            </a:lstStyle>
            <a:p>
              <a:r>
                <a:rPr lang="en-US" sz="2000" b="0" dirty="0">
                  <a:solidFill>
                    <a:schemeClr val="tx1"/>
                  </a:solidFill>
                </a:rPr>
                <a:t>+</a:t>
              </a:r>
              <a:endParaRPr lang="en-CH" sz="1600" b="0" dirty="0">
                <a:solidFill>
                  <a:schemeClr val="tx1"/>
                </a:solidFill>
              </a:endParaRPr>
            </a:p>
          </p:txBody>
        </p:sp>
        <p:sp>
          <p:nvSpPr>
            <p:cNvPr id="12" name="Rounded Rectangle 11">
              <a:extLst>
                <a:ext uri="{FF2B5EF4-FFF2-40B4-BE49-F238E27FC236}">
                  <a16:creationId xmlns:a16="http://schemas.microsoft.com/office/drawing/2014/main" id="{45579637-8143-0247-8483-55216BF66B1B}"/>
                </a:ext>
              </a:extLst>
            </p:cNvPr>
            <p:cNvSpPr/>
            <p:nvPr/>
          </p:nvSpPr>
          <p:spPr>
            <a:xfrm>
              <a:off x="3885095" y="451862"/>
              <a:ext cx="1933175" cy="695788"/>
            </a:xfrm>
            <a:prstGeom prst="roundRect">
              <a:avLst>
                <a:gd name="adj" fmla="val 1338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sp>
          <p:nvSpPr>
            <p:cNvPr id="13" name="Title 1">
              <a:extLst>
                <a:ext uri="{FF2B5EF4-FFF2-40B4-BE49-F238E27FC236}">
                  <a16:creationId xmlns:a16="http://schemas.microsoft.com/office/drawing/2014/main" id="{C2B35303-742C-4C15-1B4A-EF08ED625A9B}"/>
                </a:ext>
              </a:extLst>
            </p:cNvPr>
            <p:cNvSpPr txBox="1">
              <a:spLocks/>
            </p:cNvSpPr>
            <p:nvPr/>
          </p:nvSpPr>
          <p:spPr>
            <a:xfrm>
              <a:off x="1441807" y="140422"/>
              <a:ext cx="1540619" cy="4142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Outfit"/>
                <a:buNone/>
                <a:defRPr sz="60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9pPr>
            </a:lstStyle>
            <a:p>
              <a:pPr algn="l"/>
              <a:r>
                <a:rPr lang="en-US" sz="800" b="0" dirty="0">
                  <a:solidFill>
                    <a:schemeClr val="tx1"/>
                  </a:solidFill>
                </a:rPr>
                <a:t>Instruction</a:t>
              </a:r>
              <a:endParaRPr lang="en-CH" sz="800" b="0" dirty="0">
                <a:solidFill>
                  <a:schemeClr val="tx1"/>
                </a:solidFill>
              </a:endParaRPr>
            </a:p>
          </p:txBody>
        </p:sp>
        <p:sp>
          <p:nvSpPr>
            <p:cNvPr id="14" name="Title 1">
              <a:extLst>
                <a:ext uri="{FF2B5EF4-FFF2-40B4-BE49-F238E27FC236}">
                  <a16:creationId xmlns:a16="http://schemas.microsoft.com/office/drawing/2014/main" id="{053EFE31-42E7-C8E2-C201-11E16B03A695}"/>
                </a:ext>
              </a:extLst>
            </p:cNvPr>
            <p:cNvSpPr txBox="1">
              <a:spLocks/>
            </p:cNvSpPr>
            <p:nvPr/>
          </p:nvSpPr>
          <p:spPr>
            <a:xfrm>
              <a:off x="3801690" y="146136"/>
              <a:ext cx="1540619" cy="4142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Outfit"/>
                <a:buNone/>
                <a:defRPr sz="60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9pPr>
            </a:lstStyle>
            <a:p>
              <a:pPr algn="l"/>
              <a:r>
                <a:rPr lang="en-US" sz="800" b="0" dirty="0">
                  <a:solidFill>
                    <a:schemeClr val="tx1"/>
                  </a:solidFill>
                </a:rPr>
                <a:t>Method to be </a:t>
              </a:r>
              <a:r>
                <a:rPr lang="en-US" sz="800" b="0" dirty="0" err="1">
                  <a:solidFill>
                    <a:schemeClr val="tx1"/>
                  </a:solidFill>
                </a:rPr>
                <a:t>deobfuscated</a:t>
              </a:r>
              <a:endParaRPr lang="en-CH" sz="800" b="0" dirty="0">
                <a:solidFill>
                  <a:schemeClr val="tx1"/>
                </a:solidFill>
              </a:endParaRPr>
            </a:p>
          </p:txBody>
        </p:sp>
        <p:sp>
          <p:nvSpPr>
            <p:cNvPr id="15" name="Title 1">
              <a:extLst>
                <a:ext uri="{FF2B5EF4-FFF2-40B4-BE49-F238E27FC236}">
                  <a16:creationId xmlns:a16="http://schemas.microsoft.com/office/drawing/2014/main" id="{1E26EC61-C8F9-7A5D-32C0-394129841EEE}"/>
                </a:ext>
              </a:extLst>
            </p:cNvPr>
            <p:cNvSpPr txBox="1">
              <a:spLocks/>
            </p:cNvSpPr>
            <p:nvPr/>
          </p:nvSpPr>
          <p:spPr>
            <a:xfrm>
              <a:off x="3875544" y="420634"/>
              <a:ext cx="2033669" cy="7636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Outfit"/>
                <a:buNone/>
                <a:defRPr sz="60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9pPr>
            </a:lstStyle>
            <a:p>
              <a:pPr algn="l">
                <a:lnSpc>
                  <a:spcPct val="150000"/>
                </a:lnSpc>
              </a:pPr>
              <a:r>
                <a:rPr lang="en-CH" sz="700" b="0" dirty="0">
                  <a:solidFill>
                    <a:schemeClr val="bg1"/>
                  </a:solidFill>
                </a:rPr>
                <a:t>void fillBottle() {</a:t>
              </a:r>
            </a:p>
            <a:p>
              <a:pPr algn="l">
                <a:lnSpc>
                  <a:spcPct val="150000"/>
                </a:lnSpc>
              </a:pPr>
              <a:r>
                <a:rPr lang="en-CH" sz="700" b="0" dirty="0">
                  <a:solidFill>
                    <a:schemeClr val="bg1"/>
                  </a:solidFill>
                </a:rPr>
                <a:t>        this.</a:t>
              </a:r>
              <a:r>
                <a:rPr lang="en-CH" sz="700" u="sng" dirty="0">
                  <a:solidFill>
                    <a:schemeClr val="bg1"/>
                  </a:solidFill>
                </a:rPr>
                <a:t>2hehoj</a:t>
              </a:r>
              <a:r>
                <a:rPr lang="en-CH" sz="700" b="0" dirty="0">
                  <a:solidFill>
                    <a:schemeClr val="bg1"/>
                  </a:solidFill>
                </a:rPr>
                <a:t> = True;</a:t>
              </a:r>
            </a:p>
            <a:p>
              <a:pPr algn="l">
                <a:lnSpc>
                  <a:spcPct val="150000"/>
                </a:lnSpc>
              </a:pPr>
              <a:r>
                <a:rPr lang="en-CH" sz="700" b="0" dirty="0">
                  <a:solidFill>
                    <a:schemeClr val="bg1"/>
                  </a:solidFill>
                </a:rPr>
                <a:t>        System.out.println(“Bottle:”, this. </a:t>
              </a:r>
              <a:r>
                <a:rPr lang="en-CH" sz="700" u="sng" dirty="0">
                  <a:solidFill>
                    <a:schemeClr val="bg1"/>
                  </a:solidFill>
                </a:rPr>
                <a:t>2hehoj</a:t>
              </a:r>
              <a:r>
                <a:rPr lang="en-CH" sz="700" b="0" dirty="0">
                  <a:solidFill>
                    <a:schemeClr val="bg1"/>
                  </a:solidFill>
                </a:rPr>
                <a:t>)</a:t>
              </a:r>
            </a:p>
            <a:p>
              <a:pPr algn="l">
                <a:lnSpc>
                  <a:spcPct val="150000"/>
                </a:lnSpc>
              </a:pPr>
              <a:r>
                <a:rPr lang="en-CH" sz="700" b="0" dirty="0">
                  <a:solidFill>
                    <a:schemeClr val="bg1"/>
                  </a:solidFill>
                </a:rPr>
                <a:t>}</a:t>
              </a:r>
            </a:p>
          </p:txBody>
        </p:sp>
        <p:sp>
          <p:nvSpPr>
            <p:cNvPr id="16" name="Rounded Rectangle 15">
              <a:extLst>
                <a:ext uri="{FF2B5EF4-FFF2-40B4-BE49-F238E27FC236}">
                  <a16:creationId xmlns:a16="http://schemas.microsoft.com/office/drawing/2014/main" id="{A0A89F03-411F-EBC0-35C9-BFBED25D315F}"/>
                </a:ext>
              </a:extLst>
            </p:cNvPr>
            <p:cNvSpPr/>
            <p:nvPr/>
          </p:nvSpPr>
          <p:spPr>
            <a:xfrm>
              <a:off x="1542958" y="451614"/>
              <a:ext cx="1540619" cy="628385"/>
            </a:xfrm>
            <a:prstGeom prst="roundRect">
              <a:avLst>
                <a:gd name="adj" fmla="val 9373"/>
              </a:avLst>
            </a:prstGeom>
            <a:solidFill>
              <a:schemeClr val="tx1"/>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sp>
          <p:nvSpPr>
            <p:cNvPr id="17" name="Title 1">
              <a:extLst>
                <a:ext uri="{FF2B5EF4-FFF2-40B4-BE49-F238E27FC236}">
                  <a16:creationId xmlns:a16="http://schemas.microsoft.com/office/drawing/2014/main" id="{FDDE547F-B6AF-469C-F507-E0051F30F31C}"/>
                </a:ext>
              </a:extLst>
            </p:cNvPr>
            <p:cNvSpPr txBox="1">
              <a:spLocks/>
            </p:cNvSpPr>
            <p:nvPr/>
          </p:nvSpPr>
          <p:spPr>
            <a:xfrm>
              <a:off x="1943639" y="369310"/>
              <a:ext cx="817992" cy="7636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Outfit"/>
                <a:buNone/>
                <a:defRPr sz="60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9pPr>
            </a:lstStyle>
            <a:p>
              <a:pPr algn="l">
                <a:lnSpc>
                  <a:spcPct val="150000"/>
                </a:lnSpc>
              </a:pPr>
              <a:r>
                <a:rPr lang="en-US" sz="700" b="0" dirty="0">
                  <a:solidFill>
                    <a:schemeClr val="bg1"/>
                  </a:solidFill>
                </a:rPr>
                <a:t>D</a:t>
              </a:r>
              <a:r>
                <a:rPr lang="en-CH" sz="700" b="0" dirty="0">
                  <a:solidFill>
                    <a:schemeClr val="bg1"/>
                  </a:solidFill>
                </a:rPr>
                <a:t>eobfuscate …</a:t>
              </a:r>
            </a:p>
          </p:txBody>
        </p:sp>
        <p:sp>
          <p:nvSpPr>
            <p:cNvPr id="18" name="Rounded Rectangle 17">
              <a:extLst>
                <a:ext uri="{FF2B5EF4-FFF2-40B4-BE49-F238E27FC236}">
                  <a16:creationId xmlns:a16="http://schemas.microsoft.com/office/drawing/2014/main" id="{5F4BF8A7-FCF6-0BF3-6855-D8CD8E81D5D1}"/>
                </a:ext>
              </a:extLst>
            </p:cNvPr>
            <p:cNvSpPr/>
            <p:nvPr/>
          </p:nvSpPr>
          <p:spPr>
            <a:xfrm>
              <a:off x="1358973" y="49642"/>
              <a:ext cx="8386346" cy="1369255"/>
            </a:xfrm>
            <a:prstGeom prst="roundRect">
              <a:avLst>
                <a:gd name="adj" fmla="val 9373"/>
              </a:avLst>
            </a:prstGeom>
            <a:noFill/>
            <a:ln w="12700">
              <a:solidFill>
                <a:schemeClr val="accent6">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cxnSp>
          <p:nvCxnSpPr>
            <p:cNvPr id="19" name="Straight Arrow Connector 18">
              <a:extLst>
                <a:ext uri="{FF2B5EF4-FFF2-40B4-BE49-F238E27FC236}">
                  <a16:creationId xmlns:a16="http://schemas.microsoft.com/office/drawing/2014/main" id="{48F12099-B382-0DFF-B6D6-DD10DF947343}"/>
                </a:ext>
              </a:extLst>
            </p:cNvPr>
            <p:cNvCxnSpPr>
              <a:cxnSpLocks/>
            </p:cNvCxnSpPr>
            <p:nvPr/>
          </p:nvCxnSpPr>
          <p:spPr>
            <a:xfrm>
              <a:off x="7667174" y="760667"/>
              <a:ext cx="4778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Rounded Rectangle 23">
            <a:extLst>
              <a:ext uri="{FF2B5EF4-FFF2-40B4-BE49-F238E27FC236}">
                <a16:creationId xmlns:a16="http://schemas.microsoft.com/office/drawing/2014/main" id="{A6C248AF-4054-F4C6-0EEC-0027BD20A399}"/>
              </a:ext>
            </a:extLst>
          </p:cNvPr>
          <p:cNvSpPr/>
          <p:nvPr/>
        </p:nvSpPr>
        <p:spPr>
          <a:xfrm>
            <a:off x="7417414" y="631883"/>
            <a:ext cx="892837" cy="288000"/>
          </a:xfrm>
          <a:prstGeom prst="roundRect">
            <a:avLst>
              <a:gd name="adj" fmla="val 26693"/>
            </a:avLst>
          </a:prstGeom>
          <a:solidFill>
            <a:srgbClr val="F2A3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chemeClr val="tx1"/>
                </a:solidFill>
              </a:rPr>
              <a:t>correct</a:t>
            </a:r>
          </a:p>
        </p:txBody>
      </p:sp>
      <p:sp>
        <p:nvSpPr>
          <p:cNvPr id="25" name="Rounded Rectangle 24">
            <a:extLst>
              <a:ext uri="{FF2B5EF4-FFF2-40B4-BE49-F238E27FC236}">
                <a16:creationId xmlns:a16="http://schemas.microsoft.com/office/drawing/2014/main" id="{E9ABCF55-943D-F8E5-ADDD-98B6B092DF04}"/>
              </a:ext>
            </a:extLst>
          </p:cNvPr>
          <p:cNvSpPr/>
          <p:nvPr/>
        </p:nvSpPr>
        <p:spPr>
          <a:xfrm>
            <a:off x="7417414" y="977989"/>
            <a:ext cx="892837" cy="288000"/>
          </a:xfrm>
          <a:prstGeom prst="roundRect">
            <a:avLst>
              <a:gd name="adj" fmla="val 26693"/>
            </a:avLst>
          </a:prstGeom>
          <a:solidFill>
            <a:srgbClr val="998E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chemeClr val="tx1"/>
                </a:solidFill>
              </a:rPr>
              <a:t>wrong</a:t>
            </a:r>
          </a:p>
        </p:txBody>
      </p:sp>
      <p:sp>
        <p:nvSpPr>
          <p:cNvPr id="26" name="Title 1">
            <a:extLst>
              <a:ext uri="{FF2B5EF4-FFF2-40B4-BE49-F238E27FC236}">
                <a16:creationId xmlns:a16="http://schemas.microsoft.com/office/drawing/2014/main" id="{6BEE4CC2-A184-95D8-05B8-A16E58EB1BBA}"/>
              </a:ext>
            </a:extLst>
          </p:cNvPr>
          <p:cNvSpPr txBox="1">
            <a:spLocks/>
          </p:cNvSpPr>
          <p:nvPr/>
        </p:nvSpPr>
        <p:spPr>
          <a:xfrm>
            <a:off x="7330933" y="337183"/>
            <a:ext cx="874522" cy="4142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Outfit"/>
              <a:buNone/>
              <a:defRPr sz="60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9pPr>
          </a:lstStyle>
          <a:p>
            <a:pPr algn="l"/>
            <a:r>
              <a:rPr lang="en-US" sz="800" b="0" dirty="0">
                <a:solidFill>
                  <a:schemeClr val="tx1"/>
                </a:solidFill>
              </a:rPr>
              <a:t>Format</a:t>
            </a:r>
            <a:endParaRPr lang="en-CH" sz="800" b="0" dirty="0">
              <a:solidFill>
                <a:schemeClr val="tx1"/>
              </a:solidFill>
            </a:endParaRPr>
          </a:p>
        </p:txBody>
      </p:sp>
      <p:grpSp>
        <p:nvGrpSpPr>
          <p:cNvPr id="59" name="Group 58">
            <a:extLst>
              <a:ext uri="{FF2B5EF4-FFF2-40B4-BE49-F238E27FC236}">
                <a16:creationId xmlns:a16="http://schemas.microsoft.com/office/drawing/2014/main" id="{8B741050-5F56-9E08-4762-3E563DB5D569}"/>
              </a:ext>
            </a:extLst>
          </p:cNvPr>
          <p:cNvGrpSpPr/>
          <p:nvPr/>
        </p:nvGrpSpPr>
        <p:grpSpPr>
          <a:xfrm>
            <a:off x="5347218" y="2001138"/>
            <a:ext cx="3132580" cy="2711071"/>
            <a:chOff x="5347218" y="2001138"/>
            <a:chExt cx="3132580" cy="2711071"/>
          </a:xfrm>
        </p:grpSpPr>
        <p:pic>
          <p:nvPicPr>
            <p:cNvPr id="33" name="Picture 32" descr="A screenshot of a chat&#10;&#10;Description automatically generated">
              <a:extLst>
                <a:ext uri="{FF2B5EF4-FFF2-40B4-BE49-F238E27FC236}">
                  <a16:creationId xmlns:a16="http://schemas.microsoft.com/office/drawing/2014/main" id="{8AA347E5-2C14-9826-B49E-9F6E3AAFFB0E}"/>
                </a:ext>
              </a:extLst>
            </p:cNvPr>
            <p:cNvPicPr>
              <a:picLocks noChangeAspect="1"/>
            </p:cNvPicPr>
            <p:nvPr/>
          </p:nvPicPr>
          <p:blipFill>
            <a:blip r:embed="rId4"/>
            <a:stretch>
              <a:fillRect/>
            </a:stretch>
          </p:blipFill>
          <p:spPr>
            <a:xfrm>
              <a:off x="5347218" y="2001138"/>
              <a:ext cx="3132580" cy="2711071"/>
            </a:xfrm>
            <a:prstGeom prst="rect">
              <a:avLst/>
            </a:prstGeom>
          </p:spPr>
        </p:pic>
        <p:sp>
          <p:nvSpPr>
            <p:cNvPr id="39" name="Rectangle 38">
              <a:extLst>
                <a:ext uri="{FF2B5EF4-FFF2-40B4-BE49-F238E27FC236}">
                  <a16:creationId xmlns:a16="http://schemas.microsoft.com/office/drawing/2014/main" id="{9672ECD9-D446-740F-3DC8-C2BDDA935B31}"/>
                </a:ext>
              </a:extLst>
            </p:cNvPr>
            <p:cNvSpPr/>
            <p:nvPr/>
          </p:nvSpPr>
          <p:spPr>
            <a:xfrm>
              <a:off x="5858286" y="2725002"/>
              <a:ext cx="2180245" cy="1329193"/>
            </a:xfrm>
            <a:prstGeom prst="rect">
              <a:avLst/>
            </a:prstGeom>
            <a:solidFill>
              <a:srgbClr val="191B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0" name="Rectangle 39">
              <a:extLst>
                <a:ext uri="{FF2B5EF4-FFF2-40B4-BE49-F238E27FC236}">
                  <a16:creationId xmlns:a16="http://schemas.microsoft.com/office/drawing/2014/main" id="{553DDCAF-AA20-56F2-287B-7210A9D5E07A}"/>
                </a:ext>
              </a:extLst>
            </p:cNvPr>
            <p:cNvSpPr/>
            <p:nvPr/>
          </p:nvSpPr>
          <p:spPr>
            <a:xfrm>
              <a:off x="7738281" y="2935210"/>
              <a:ext cx="467174" cy="995345"/>
            </a:xfrm>
            <a:prstGeom prst="rect">
              <a:avLst/>
            </a:prstGeom>
            <a:solidFill>
              <a:srgbClr val="191B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1" name="Rectangle 40">
              <a:extLst>
                <a:ext uri="{FF2B5EF4-FFF2-40B4-BE49-F238E27FC236}">
                  <a16:creationId xmlns:a16="http://schemas.microsoft.com/office/drawing/2014/main" id="{53B2F1F2-0A67-264E-92B9-963663131A67}"/>
                </a:ext>
              </a:extLst>
            </p:cNvPr>
            <p:cNvSpPr/>
            <p:nvPr/>
          </p:nvSpPr>
          <p:spPr>
            <a:xfrm>
              <a:off x="6076448" y="4403647"/>
              <a:ext cx="1573122" cy="61054"/>
            </a:xfrm>
            <a:prstGeom prst="rect">
              <a:avLst/>
            </a:prstGeom>
            <a:solidFill>
              <a:srgbClr val="191B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5" name="Rectangle 44">
              <a:extLst>
                <a:ext uri="{FF2B5EF4-FFF2-40B4-BE49-F238E27FC236}">
                  <a16:creationId xmlns:a16="http://schemas.microsoft.com/office/drawing/2014/main" id="{2DBE35E9-9856-C8E9-184A-0A7411AD71E1}"/>
                </a:ext>
              </a:extLst>
            </p:cNvPr>
            <p:cNvSpPr/>
            <p:nvPr/>
          </p:nvSpPr>
          <p:spPr>
            <a:xfrm>
              <a:off x="5542626" y="3057099"/>
              <a:ext cx="467174" cy="995345"/>
            </a:xfrm>
            <a:prstGeom prst="rect">
              <a:avLst/>
            </a:prstGeom>
            <a:solidFill>
              <a:srgbClr val="191B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43" name="Picture 42" descr="A black background with white text&#10;&#10;Description automatically generated">
              <a:extLst>
                <a:ext uri="{FF2B5EF4-FFF2-40B4-BE49-F238E27FC236}">
                  <a16:creationId xmlns:a16="http://schemas.microsoft.com/office/drawing/2014/main" id="{52B92801-5FEC-6D3F-83FC-528EF147EEE0}"/>
                </a:ext>
              </a:extLst>
            </p:cNvPr>
            <p:cNvPicPr>
              <a:picLocks noChangeAspect="1"/>
            </p:cNvPicPr>
            <p:nvPr/>
          </p:nvPicPr>
          <p:blipFill>
            <a:blip r:embed="rId5"/>
            <a:stretch>
              <a:fillRect/>
            </a:stretch>
          </p:blipFill>
          <p:spPr>
            <a:xfrm>
              <a:off x="5823285" y="3273549"/>
              <a:ext cx="2347169" cy="438588"/>
            </a:xfrm>
            <a:prstGeom prst="rect">
              <a:avLst/>
            </a:prstGeom>
          </p:spPr>
        </p:pic>
        <p:pic>
          <p:nvPicPr>
            <p:cNvPr id="47" name="Picture 46">
              <a:extLst>
                <a:ext uri="{FF2B5EF4-FFF2-40B4-BE49-F238E27FC236}">
                  <a16:creationId xmlns:a16="http://schemas.microsoft.com/office/drawing/2014/main" id="{89CADFDD-F857-E723-B9E1-782818C51C53}"/>
                </a:ext>
              </a:extLst>
            </p:cNvPr>
            <p:cNvPicPr>
              <a:picLocks noChangeAspect="1"/>
            </p:cNvPicPr>
            <p:nvPr/>
          </p:nvPicPr>
          <p:blipFill>
            <a:blip r:embed="rId6"/>
            <a:stretch>
              <a:fillRect/>
            </a:stretch>
          </p:blipFill>
          <p:spPr>
            <a:xfrm>
              <a:off x="5779671" y="3734582"/>
              <a:ext cx="2201279" cy="244084"/>
            </a:xfrm>
            <a:prstGeom prst="rect">
              <a:avLst/>
            </a:prstGeom>
          </p:spPr>
        </p:pic>
        <p:sp>
          <p:nvSpPr>
            <p:cNvPr id="48" name="Rectangle 47">
              <a:extLst>
                <a:ext uri="{FF2B5EF4-FFF2-40B4-BE49-F238E27FC236}">
                  <a16:creationId xmlns:a16="http://schemas.microsoft.com/office/drawing/2014/main" id="{E6FB03C8-7F2A-EAC6-0DEB-C7B0FC31640E}"/>
                </a:ext>
              </a:extLst>
            </p:cNvPr>
            <p:cNvSpPr/>
            <p:nvPr/>
          </p:nvSpPr>
          <p:spPr>
            <a:xfrm>
              <a:off x="6751874" y="3515268"/>
              <a:ext cx="298290" cy="243385"/>
            </a:xfrm>
            <a:prstGeom prst="rect">
              <a:avLst/>
            </a:prstGeom>
            <a:solidFill>
              <a:srgbClr val="191B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2" name="Rectangle 51">
              <a:extLst>
                <a:ext uri="{FF2B5EF4-FFF2-40B4-BE49-F238E27FC236}">
                  <a16:creationId xmlns:a16="http://schemas.microsoft.com/office/drawing/2014/main" id="{9322A03A-0C9C-555B-83F8-1677B89F7439}"/>
                </a:ext>
              </a:extLst>
            </p:cNvPr>
            <p:cNvSpPr/>
            <p:nvPr/>
          </p:nvSpPr>
          <p:spPr>
            <a:xfrm>
              <a:off x="5783956" y="4148155"/>
              <a:ext cx="1356001" cy="179963"/>
            </a:xfrm>
            <a:prstGeom prst="rect">
              <a:avLst/>
            </a:prstGeom>
            <a:solidFill>
              <a:srgbClr val="23262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5" name="Rectangle 54">
              <a:extLst>
                <a:ext uri="{FF2B5EF4-FFF2-40B4-BE49-F238E27FC236}">
                  <a16:creationId xmlns:a16="http://schemas.microsoft.com/office/drawing/2014/main" id="{365A0C8F-07DE-4864-889D-5CF0D2D9A4A0}"/>
                </a:ext>
              </a:extLst>
            </p:cNvPr>
            <p:cNvSpPr/>
            <p:nvPr/>
          </p:nvSpPr>
          <p:spPr>
            <a:xfrm>
              <a:off x="7509749" y="2502836"/>
              <a:ext cx="528782" cy="137828"/>
            </a:xfrm>
            <a:prstGeom prst="rect">
              <a:avLst/>
            </a:prstGeom>
            <a:solidFill>
              <a:srgbClr val="23262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6" name="Rectangle 55">
              <a:extLst>
                <a:ext uri="{FF2B5EF4-FFF2-40B4-BE49-F238E27FC236}">
                  <a16:creationId xmlns:a16="http://schemas.microsoft.com/office/drawing/2014/main" id="{3646E4C5-B524-B7F7-01D9-F51AD2FC7806}"/>
                </a:ext>
              </a:extLst>
            </p:cNvPr>
            <p:cNvSpPr/>
            <p:nvPr/>
          </p:nvSpPr>
          <p:spPr>
            <a:xfrm>
              <a:off x="5967388" y="2151075"/>
              <a:ext cx="615648" cy="137828"/>
            </a:xfrm>
            <a:prstGeom prst="rect">
              <a:avLst/>
            </a:prstGeom>
            <a:solidFill>
              <a:srgbClr val="3039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H" sz="500" dirty="0">
                  <a:solidFill>
                    <a:schemeClr val="tx1"/>
                  </a:solidFill>
                </a:rPr>
                <a:t>CodeLLaMA</a:t>
              </a:r>
            </a:p>
          </p:txBody>
        </p:sp>
      </p:grpSp>
      <p:grpSp>
        <p:nvGrpSpPr>
          <p:cNvPr id="58" name="Group 57">
            <a:extLst>
              <a:ext uri="{FF2B5EF4-FFF2-40B4-BE49-F238E27FC236}">
                <a16:creationId xmlns:a16="http://schemas.microsoft.com/office/drawing/2014/main" id="{E901539B-CC2B-21BC-C6A3-DBE81A27FA5E}"/>
              </a:ext>
            </a:extLst>
          </p:cNvPr>
          <p:cNvGrpSpPr/>
          <p:nvPr/>
        </p:nvGrpSpPr>
        <p:grpSpPr>
          <a:xfrm>
            <a:off x="664202" y="2001138"/>
            <a:ext cx="3304172" cy="2711072"/>
            <a:chOff x="664202" y="2001138"/>
            <a:chExt cx="3304172" cy="2711072"/>
          </a:xfrm>
        </p:grpSpPr>
        <p:pic>
          <p:nvPicPr>
            <p:cNvPr id="31" name="Picture 30" descr="A screenshot of a chat window&#10;&#10;Description automatically generated">
              <a:extLst>
                <a:ext uri="{FF2B5EF4-FFF2-40B4-BE49-F238E27FC236}">
                  <a16:creationId xmlns:a16="http://schemas.microsoft.com/office/drawing/2014/main" id="{2082E444-773A-97DC-0ACE-62F46BCE6596}"/>
                </a:ext>
              </a:extLst>
            </p:cNvPr>
            <p:cNvPicPr>
              <a:picLocks noChangeAspect="1"/>
            </p:cNvPicPr>
            <p:nvPr/>
          </p:nvPicPr>
          <p:blipFill rotWithShape="1">
            <a:blip r:embed="rId7"/>
            <a:srcRect t="1492" b="4622"/>
            <a:stretch/>
          </p:blipFill>
          <p:spPr>
            <a:xfrm>
              <a:off x="664202" y="2001138"/>
              <a:ext cx="3304172" cy="2711072"/>
            </a:xfrm>
            <a:prstGeom prst="rect">
              <a:avLst/>
            </a:prstGeom>
          </p:spPr>
        </p:pic>
        <p:sp>
          <p:nvSpPr>
            <p:cNvPr id="36" name="Rectangle 35">
              <a:extLst>
                <a:ext uri="{FF2B5EF4-FFF2-40B4-BE49-F238E27FC236}">
                  <a16:creationId xmlns:a16="http://schemas.microsoft.com/office/drawing/2014/main" id="{3D543351-14F4-E877-6171-BC7EDBCD5A2D}"/>
                </a:ext>
              </a:extLst>
            </p:cNvPr>
            <p:cNvSpPr/>
            <p:nvPr/>
          </p:nvSpPr>
          <p:spPr>
            <a:xfrm>
              <a:off x="1551296" y="2725003"/>
              <a:ext cx="1360551" cy="186520"/>
            </a:xfrm>
            <a:prstGeom prst="rect">
              <a:avLst/>
            </a:prstGeom>
            <a:solidFill>
              <a:srgbClr val="191B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7" name="Rectangle 36">
              <a:extLst>
                <a:ext uri="{FF2B5EF4-FFF2-40B4-BE49-F238E27FC236}">
                  <a16:creationId xmlns:a16="http://schemas.microsoft.com/office/drawing/2014/main" id="{79FD3E14-4102-BD5B-67C4-2F62B2C2CE8B}"/>
                </a:ext>
              </a:extLst>
            </p:cNvPr>
            <p:cNvSpPr/>
            <p:nvPr/>
          </p:nvSpPr>
          <p:spPr>
            <a:xfrm>
              <a:off x="955738" y="3057099"/>
              <a:ext cx="195224" cy="229345"/>
            </a:xfrm>
            <a:prstGeom prst="rect">
              <a:avLst/>
            </a:prstGeom>
            <a:solidFill>
              <a:srgbClr val="191B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8" name="Rectangle 37">
              <a:extLst>
                <a:ext uri="{FF2B5EF4-FFF2-40B4-BE49-F238E27FC236}">
                  <a16:creationId xmlns:a16="http://schemas.microsoft.com/office/drawing/2014/main" id="{7E0289CE-C9E8-BF96-407A-1DD697793D65}"/>
                </a:ext>
              </a:extLst>
            </p:cNvPr>
            <p:cNvSpPr/>
            <p:nvPr/>
          </p:nvSpPr>
          <p:spPr>
            <a:xfrm>
              <a:off x="1561314" y="4390581"/>
              <a:ext cx="1573122" cy="65022"/>
            </a:xfrm>
            <a:prstGeom prst="rect">
              <a:avLst/>
            </a:prstGeom>
            <a:solidFill>
              <a:srgbClr val="191B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3" name="Rectangle 52">
              <a:extLst>
                <a:ext uri="{FF2B5EF4-FFF2-40B4-BE49-F238E27FC236}">
                  <a16:creationId xmlns:a16="http://schemas.microsoft.com/office/drawing/2014/main" id="{00186EB1-BE3D-59A2-129A-49C4A3C8B9A9}"/>
                </a:ext>
              </a:extLst>
            </p:cNvPr>
            <p:cNvSpPr/>
            <p:nvPr/>
          </p:nvSpPr>
          <p:spPr>
            <a:xfrm>
              <a:off x="1193442" y="4133974"/>
              <a:ext cx="1356001" cy="179963"/>
            </a:xfrm>
            <a:prstGeom prst="rect">
              <a:avLst/>
            </a:prstGeom>
            <a:solidFill>
              <a:srgbClr val="23262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4" name="Rectangle 53">
              <a:extLst>
                <a:ext uri="{FF2B5EF4-FFF2-40B4-BE49-F238E27FC236}">
                  <a16:creationId xmlns:a16="http://schemas.microsoft.com/office/drawing/2014/main" id="{B15AFC9E-A8C2-F548-9029-420FD0AC1FB1}"/>
                </a:ext>
              </a:extLst>
            </p:cNvPr>
            <p:cNvSpPr/>
            <p:nvPr/>
          </p:nvSpPr>
          <p:spPr>
            <a:xfrm>
              <a:off x="2946849" y="2514390"/>
              <a:ext cx="528782" cy="137828"/>
            </a:xfrm>
            <a:prstGeom prst="rect">
              <a:avLst/>
            </a:prstGeom>
            <a:solidFill>
              <a:srgbClr val="23262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7" name="Rectangle 56">
              <a:extLst>
                <a:ext uri="{FF2B5EF4-FFF2-40B4-BE49-F238E27FC236}">
                  <a16:creationId xmlns:a16="http://schemas.microsoft.com/office/drawing/2014/main" id="{5E7ABF17-3F17-55A8-0881-593CF993D762}"/>
                </a:ext>
              </a:extLst>
            </p:cNvPr>
            <p:cNvSpPr/>
            <p:nvPr/>
          </p:nvSpPr>
          <p:spPr>
            <a:xfrm>
              <a:off x="1369679" y="2163063"/>
              <a:ext cx="615648" cy="137828"/>
            </a:xfrm>
            <a:prstGeom prst="rect">
              <a:avLst/>
            </a:prstGeom>
            <a:solidFill>
              <a:srgbClr val="3039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H" sz="500" dirty="0">
                  <a:solidFill>
                    <a:schemeClr val="tx1"/>
                  </a:solidFill>
                </a:rPr>
                <a:t>CodeLLaMA</a:t>
              </a:r>
            </a:p>
          </p:txBody>
        </p:sp>
      </p:grpSp>
      <p:sp>
        <p:nvSpPr>
          <p:cNvPr id="2" name="Google Shape;3506;p42">
            <a:extLst>
              <a:ext uri="{FF2B5EF4-FFF2-40B4-BE49-F238E27FC236}">
                <a16:creationId xmlns:a16="http://schemas.microsoft.com/office/drawing/2014/main" id="{9AED141C-C1C3-980E-277F-227AEBCC24A6}"/>
              </a:ext>
            </a:extLst>
          </p:cNvPr>
          <p:cNvSpPr txBox="1">
            <a:spLocks/>
          </p:cNvSpPr>
          <p:nvPr/>
        </p:nvSpPr>
        <p:spPr>
          <a:xfrm>
            <a:off x="8586438" y="4812866"/>
            <a:ext cx="557561" cy="3306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r"/>
            <a:r>
              <a:rPr lang="en-US" sz="1000" dirty="0"/>
              <a:t>34</a:t>
            </a:r>
          </a:p>
        </p:txBody>
      </p:sp>
    </p:spTree>
    <p:extLst>
      <p:ext uri="{BB962C8B-B14F-4D97-AF65-F5344CB8AC3E}">
        <p14:creationId xmlns:p14="http://schemas.microsoft.com/office/powerpoint/2010/main" val="10836770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38"/>
        <p:cNvGrpSpPr/>
        <p:nvPr/>
      </p:nvGrpSpPr>
      <p:grpSpPr>
        <a:xfrm>
          <a:off x="0" y="0"/>
          <a:ext cx="0" cy="0"/>
          <a:chOff x="0" y="0"/>
          <a:chExt cx="0" cy="0"/>
        </a:xfrm>
      </p:grpSpPr>
      <p:sp>
        <p:nvSpPr>
          <p:cNvPr id="41" name="Rectangle 40">
            <a:extLst>
              <a:ext uri="{FF2B5EF4-FFF2-40B4-BE49-F238E27FC236}">
                <a16:creationId xmlns:a16="http://schemas.microsoft.com/office/drawing/2014/main" id="{79061256-0CB1-6065-4378-310BF0679400}"/>
              </a:ext>
            </a:extLst>
          </p:cNvPr>
          <p:cNvSpPr/>
          <p:nvPr/>
        </p:nvSpPr>
        <p:spPr>
          <a:xfrm>
            <a:off x="221381" y="33688"/>
            <a:ext cx="510139" cy="26758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 name="Google Shape;3523;p43">
            <a:extLst>
              <a:ext uri="{FF2B5EF4-FFF2-40B4-BE49-F238E27FC236}">
                <a16:creationId xmlns:a16="http://schemas.microsoft.com/office/drawing/2014/main" id="{957FBDF8-5D00-A863-B627-4F4A0978258B}"/>
              </a:ext>
            </a:extLst>
          </p:cNvPr>
          <p:cNvSpPr txBox="1">
            <a:spLocks/>
          </p:cNvSpPr>
          <p:nvPr/>
        </p:nvSpPr>
        <p:spPr>
          <a:xfrm>
            <a:off x="1537815" y="2483105"/>
            <a:ext cx="3340042" cy="4450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CH" sz="1000" dirty="0"/>
              <a:t>Cumulative evaluation repeated with 2 different seeds</a:t>
            </a:r>
          </a:p>
        </p:txBody>
      </p:sp>
      <p:grpSp>
        <p:nvGrpSpPr>
          <p:cNvPr id="11" name="Group 10">
            <a:extLst>
              <a:ext uri="{FF2B5EF4-FFF2-40B4-BE49-F238E27FC236}">
                <a16:creationId xmlns:a16="http://schemas.microsoft.com/office/drawing/2014/main" id="{FB71C8F5-08C0-4594-03F5-32985864FCCD}"/>
              </a:ext>
            </a:extLst>
          </p:cNvPr>
          <p:cNvGrpSpPr/>
          <p:nvPr/>
        </p:nvGrpSpPr>
        <p:grpSpPr>
          <a:xfrm>
            <a:off x="1027349" y="2949128"/>
            <a:ext cx="4275636" cy="577254"/>
            <a:chOff x="1465290" y="4112890"/>
            <a:chExt cx="4275636" cy="577254"/>
          </a:xfrm>
        </p:grpSpPr>
        <p:sp>
          <p:nvSpPr>
            <p:cNvPr id="10" name="Rectangle 9">
              <a:extLst>
                <a:ext uri="{FF2B5EF4-FFF2-40B4-BE49-F238E27FC236}">
                  <a16:creationId xmlns:a16="http://schemas.microsoft.com/office/drawing/2014/main" id="{4D986796-7D82-E413-F69F-40D878E3076E}"/>
                </a:ext>
              </a:extLst>
            </p:cNvPr>
            <p:cNvSpPr/>
            <p:nvPr/>
          </p:nvSpPr>
          <p:spPr>
            <a:xfrm>
              <a:off x="1465290" y="4165418"/>
              <a:ext cx="4275636" cy="472198"/>
            </a:xfrm>
            <a:prstGeom prst="rect">
              <a:avLst/>
            </a:prstGeom>
            <a:solidFill>
              <a:srgbClr val="FF6C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 name="Google Shape;3523;p43">
              <a:extLst>
                <a:ext uri="{FF2B5EF4-FFF2-40B4-BE49-F238E27FC236}">
                  <a16:creationId xmlns:a16="http://schemas.microsoft.com/office/drawing/2014/main" id="{749700F1-082C-53BF-DB77-0F1C0C07B0C1}"/>
                </a:ext>
              </a:extLst>
            </p:cNvPr>
            <p:cNvSpPr txBox="1">
              <a:spLocks/>
            </p:cNvSpPr>
            <p:nvPr/>
          </p:nvSpPr>
          <p:spPr>
            <a:xfrm>
              <a:off x="2097395" y="4228958"/>
              <a:ext cx="3643531" cy="3451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r>
                <a:rPr lang="en-CH" sz="1000" dirty="0"/>
                <a:t>LLMs don’t always solve the task correctly. LLaMA-3 is better.</a:t>
              </a:r>
            </a:p>
          </p:txBody>
        </p:sp>
        <p:pic>
          <p:nvPicPr>
            <p:cNvPr id="9" name="Picture 8">
              <a:extLst>
                <a:ext uri="{FF2B5EF4-FFF2-40B4-BE49-F238E27FC236}">
                  <a16:creationId xmlns:a16="http://schemas.microsoft.com/office/drawing/2014/main" id="{F80DFFE9-298E-DCC8-401A-7212DCAE23D1}"/>
                </a:ext>
              </a:extLst>
            </p:cNvPr>
            <p:cNvPicPr>
              <a:picLocks noChangeAspect="1"/>
            </p:cNvPicPr>
            <p:nvPr/>
          </p:nvPicPr>
          <p:blipFill>
            <a:blip r:embed="rId3"/>
            <a:stretch>
              <a:fillRect/>
            </a:stretch>
          </p:blipFill>
          <p:spPr>
            <a:xfrm>
              <a:off x="1465291" y="4112890"/>
              <a:ext cx="577254" cy="577254"/>
            </a:xfrm>
            <a:prstGeom prst="rect">
              <a:avLst/>
            </a:prstGeom>
          </p:spPr>
        </p:pic>
      </p:grpSp>
      <p:grpSp>
        <p:nvGrpSpPr>
          <p:cNvPr id="42" name="Group 41">
            <a:extLst>
              <a:ext uri="{FF2B5EF4-FFF2-40B4-BE49-F238E27FC236}">
                <a16:creationId xmlns:a16="http://schemas.microsoft.com/office/drawing/2014/main" id="{491EAC42-BF82-A7D4-B94C-75AE55CE3E9C}"/>
              </a:ext>
            </a:extLst>
          </p:cNvPr>
          <p:cNvGrpSpPr/>
          <p:nvPr/>
        </p:nvGrpSpPr>
        <p:grpSpPr>
          <a:xfrm>
            <a:off x="5936165" y="2000002"/>
            <a:ext cx="2081974" cy="2027125"/>
            <a:chOff x="1135443" y="2013001"/>
            <a:chExt cx="2081974" cy="2027125"/>
          </a:xfrm>
        </p:grpSpPr>
        <p:graphicFrame>
          <p:nvGraphicFramePr>
            <p:cNvPr id="4140" name="Google Shape;4140;p57"/>
            <p:cNvGraphicFramePr/>
            <p:nvPr>
              <p:extLst>
                <p:ext uri="{D42A27DB-BD31-4B8C-83A1-F6EECF244321}">
                  <p14:modId xmlns:p14="http://schemas.microsoft.com/office/powerpoint/2010/main" val="2340697136"/>
                </p:ext>
              </p:extLst>
            </p:nvPr>
          </p:nvGraphicFramePr>
          <p:xfrm>
            <a:off x="1135443" y="2013001"/>
            <a:ext cx="2081974" cy="2027125"/>
          </p:xfrm>
          <a:graphic>
            <a:graphicData uri="http://schemas.openxmlformats.org/drawingml/2006/table">
              <a:tbl>
                <a:tblPr>
                  <a:noFill/>
                  <a:tableStyleId>{2FBDE090-5C2F-4A7D-A877-5D48CEA6D01B}</a:tableStyleId>
                </a:tblPr>
                <a:tblGrid>
                  <a:gridCol w="762537">
                    <a:extLst>
                      <a:ext uri="{9D8B030D-6E8A-4147-A177-3AD203B41FA5}">
                        <a16:colId xmlns:a16="http://schemas.microsoft.com/office/drawing/2014/main" val="20000"/>
                      </a:ext>
                    </a:extLst>
                  </a:gridCol>
                  <a:gridCol w="1319437">
                    <a:extLst>
                      <a:ext uri="{9D8B030D-6E8A-4147-A177-3AD203B41FA5}">
                        <a16:colId xmlns:a16="http://schemas.microsoft.com/office/drawing/2014/main" val="20002"/>
                      </a:ext>
                    </a:extLst>
                  </a:gridCol>
                </a:tblGrid>
                <a:tr h="658525">
                  <a:tc>
                    <a:txBody>
                      <a:bodyPr/>
                      <a:lstStyle/>
                      <a:p>
                        <a:pPr marL="0" lvl="0" indent="0" algn="ctr" rtl="0">
                          <a:spcBef>
                            <a:spcPts val="0"/>
                          </a:spcBef>
                          <a:spcAft>
                            <a:spcPts val="0"/>
                          </a:spcAft>
                          <a:buNone/>
                        </a:pPr>
                        <a:endParaRPr sz="1000" b="1" dirty="0">
                          <a:solidFill>
                            <a:schemeClr val="accent6"/>
                          </a:solidFill>
                          <a:latin typeface="Outfit"/>
                          <a:ea typeface="Outfit"/>
                          <a:cs typeface="Outfit"/>
                          <a:sym typeface="Outfit"/>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400" b="0" dirty="0">
                            <a:solidFill>
                              <a:schemeClr val="accent6"/>
                            </a:solidFill>
                            <a:latin typeface="Arial" panose="020B0604020202020204" pitchFamily="34" charset="0"/>
                            <a:ea typeface="Outfit"/>
                            <a:cs typeface="Arial" panose="020B0604020202020204" pitchFamily="34" charset="0"/>
                            <a:sym typeface="Outfit"/>
                          </a:rPr>
                          <a:t>correct</a:t>
                        </a:r>
                        <a:endParaRPr sz="1100" b="0" dirty="0">
                          <a:solidFill>
                            <a:schemeClr val="accent6"/>
                          </a:solidFill>
                          <a:latin typeface="Arial" panose="020B0604020202020204" pitchFamily="34" charset="0"/>
                          <a:ea typeface="Outfit"/>
                          <a:cs typeface="Arial" panose="020B0604020202020204" pitchFamily="34" charset="0"/>
                          <a:sym typeface="Outfit"/>
                        </a:endParaRPr>
                      </a:p>
                    </a:txBody>
                    <a:tcPr marL="91425" marR="91425" marT="68575" marB="6857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F2A340"/>
                      </a:solidFill>
                    </a:tcPr>
                  </a:tc>
                  <a:extLst>
                    <a:ext uri="{0D108BD9-81ED-4DB2-BD59-A6C34878D82A}">
                      <a16:rowId xmlns:a16="http://schemas.microsoft.com/office/drawing/2014/main" val="10000"/>
                    </a:ext>
                  </a:extLst>
                </a:tr>
                <a:tr h="684300">
                  <a:tc>
                    <a:txBody>
                      <a:bodyPr/>
                      <a:lstStyle/>
                      <a:p>
                        <a:pPr marL="0" lvl="0" indent="0" algn="ctr" rtl="0">
                          <a:spcBef>
                            <a:spcPts val="0"/>
                          </a:spcBef>
                          <a:spcAft>
                            <a:spcPts val="0"/>
                          </a:spcAft>
                          <a:buNone/>
                        </a:pPr>
                        <a:endParaRPr dirty="0">
                          <a:solidFill>
                            <a:schemeClr val="accent6"/>
                          </a:solidFill>
                          <a:latin typeface="Lato"/>
                          <a:ea typeface="Lato"/>
                          <a:cs typeface="Lato"/>
                          <a:sym typeface="Lato"/>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accent6"/>
                            </a:solidFill>
                            <a:latin typeface="Lato"/>
                            <a:ea typeface="Lato"/>
                            <a:cs typeface="Lato"/>
                            <a:sym typeface="Lato"/>
                          </a:rPr>
                          <a:t>74.3%</a:t>
                        </a:r>
                        <a:endParaRPr dirty="0">
                          <a:solidFill>
                            <a:schemeClr val="accent6"/>
                          </a:solidFill>
                          <a:latin typeface="Lato"/>
                          <a:ea typeface="Lato"/>
                          <a:cs typeface="Lato"/>
                          <a:sym typeface="Lato"/>
                        </a:endParaRPr>
                      </a:p>
                    </a:txBody>
                    <a:tcPr marL="91425" marR="91425" marT="68575" marB="6857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84300">
                  <a:tc>
                    <a:txBody>
                      <a:bodyPr/>
                      <a:lstStyle/>
                      <a:p>
                        <a:pPr marL="0" lvl="0" indent="0" algn="ctr" rtl="0">
                          <a:spcBef>
                            <a:spcPts val="0"/>
                          </a:spcBef>
                          <a:spcAft>
                            <a:spcPts val="0"/>
                          </a:spcAft>
                          <a:buNone/>
                        </a:pPr>
                        <a:endParaRPr dirty="0">
                          <a:solidFill>
                            <a:schemeClr val="accent6"/>
                          </a:solidFill>
                          <a:latin typeface="Lato"/>
                          <a:ea typeface="Lato"/>
                          <a:cs typeface="Lato"/>
                          <a:sym typeface="Lato"/>
                        </a:endParaRPr>
                      </a:p>
                    </a:txBody>
                    <a:tcPr marL="91425" marR="91425" marT="68575" marB="6857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u="sng" dirty="0">
                            <a:solidFill>
                              <a:schemeClr val="accent6"/>
                            </a:solidFill>
                            <a:latin typeface="Lato"/>
                            <a:ea typeface="Lato"/>
                            <a:cs typeface="Lato"/>
                            <a:sym typeface="Lato"/>
                          </a:rPr>
                          <a:t>85.7%</a:t>
                        </a:r>
                        <a:endParaRPr u="sng" dirty="0">
                          <a:solidFill>
                            <a:schemeClr val="accent6"/>
                          </a:solidFill>
                          <a:latin typeface="Lato"/>
                          <a:ea typeface="Lato"/>
                          <a:cs typeface="Lato"/>
                          <a:sym typeface="Lato"/>
                        </a:endParaRPr>
                      </a:p>
                    </a:txBody>
                    <a:tcPr marL="91425" marR="91425" marT="68575" marB="6857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671704855"/>
                    </a:ext>
                  </a:extLst>
                </a:tr>
              </a:tbl>
            </a:graphicData>
          </a:graphic>
        </p:graphicFrame>
        <p:pic>
          <p:nvPicPr>
            <p:cNvPr id="12" name="Picture 11">
              <a:extLst>
                <a:ext uri="{FF2B5EF4-FFF2-40B4-BE49-F238E27FC236}">
                  <a16:creationId xmlns:a16="http://schemas.microsoft.com/office/drawing/2014/main" id="{2DB068A4-E2EC-AD7B-8363-AF71FD26ADE4}"/>
                </a:ext>
              </a:extLst>
            </p:cNvPr>
            <p:cNvPicPr>
              <a:picLocks noChangeAspect="1"/>
            </p:cNvPicPr>
            <p:nvPr/>
          </p:nvPicPr>
          <p:blipFill rotWithShape="1">
            <a:blip r:embed="rId4"/>
            <a:srcRect l="28952" t="16357" r="39630" b="22479"/>
            <a:stretch/>
          </p:blipFill>
          <p:spPr>
            <a:xfrm>
              <a:off x="1310003" y="2773821"/>
              <a:ext cx="416889" cy="487020"/>
            </a:xfrm>
            <a:prstGeom prst="rect">
              <a:avLst/>
            </a:prstGeom>
          </p:spPr>
        </p:pic>
        <p:pic>
          <p:nvPicPr>
            <p:cNvPr id="13" name="Picture 12">
              <a:extLst>
                <a:ext uri="{FF2B5EF4-FFF2-40B4-BE49-F238E27FC236}">
                  <a16:creationId xmlns:a16="http://schemas.microsoft.com/office/drawing/2014/main" id="{AFE930BB-EF62-4615-1C6F-0009CBFA6474}"/>
                </a:ext>
              </a:extLst>
            </p:cNvPr>
            <p:cNvPicPr>
              <a:picLocks noChangeAspect="1"/>
            </p:cNvPicPr>
            <p:nvPr/>
          </p:nvPicPr>
          <p:blipFill>
            <a:blip r:embed="rId5"/>
            <a:stretch>
              <a:fillRect/>
            </a:stretch>
          </p:blipFill>
          <p:spPr>
            <a:xfrm>
              <a:off x="1263819" y="3464105"/>
              <a:ext cx="481484" cy="481484"/>
            </a:xfrm>
            <a:prstGeom prst="rect">
              <a:avLst/>
            </a:prstGeom>
          </p:spPr>
        </p:pic>
      </p:grpSp>
      <p:sp>
        <p:nvSpPr>
          <p:cNvPr id="17" name="Title 1">
            <a:extLst>
              <a:ext uri="{FF2B5EF4-FFF2-40B4-BE49-F238E27FC236}">
                <a16:creationId xmlns:a16="http://schemas.microsoft.com/office/drawing/2014/main" id="{1770F4E4-C42A-7EC8-3201-B43AD8EC8360}"/>
              </a:ext>
            </a:extLst>
          </p:cNvPr>
          <p:cNvSpPr>
            <a:spLocks noGrp="1"/>
          </p:cNvSpPr>
          <p:nvPr>
            <p:ph type="title"/>
          </p:nvPr>
        </p:nvSpPr>
        <p:spPr>
          <a:xfrm>
            <a:off x="854298" y="4274716"/>
            <a:ext cx="7351157" cy="572700"/>
          </a:xfrm>
        </p:spPr>
        <p:txBody>
          <a:bodyPr/>
          <a:lstStyle/>
          <a:p>
            <a:r>
              <a:rPr lang="en-CH" sz="2800" dirty="0"/>
              <a:t>To which extent LLMs understand the task?</a:t>
            </a:r>
          </a:p>
        </p:txBody>
      </p:sp>
      <p:sp>
        <p:nvSpPr>
          <p:cNvPr id="6" name="Google Shape;3506;p42">
            <a:extLst>
              <a:ext uri="{FF2B5EF4-FFF2-40B4-BE49-F238E27FC236}">
                <a16:creationId xmlns:a16="http://schemas.microsoft.com/office/drawing/2014/main" id="{AE0BD01D-DC1F-83CD-66BC-AE5D12713D99}"/>
              </a:ext>
            </a:extLst>
          </p:cNvPr>
          <p:cNvSpPr txBox="1">
            <a:spLocks/>
          </p:cNvSpPr>
          <p:nvPr/>
        </p:nvSpPr>
        <p:spPr>
          <a:xfrm>
            <a:off x="8586438" y="4812866"/>
            <a:ext cx="557561" cy="3306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r"/>
            <a:r>
              <a:rPr lang="en-US" sz="1000" dirty="0"/>
              <a:t>35</a:t>
            </a:r>
          </a:p>
        </p:txBody>
      </p:sp>
      <p:grpSp>
        <p:nvGrpSpPr>
          <p:cNvPr id="14" name="Group 13">
            <a:extLst>
              <a:ext uri="{FF2B5EF4-FFF2-40B4-BE49-F238E27FC236}">
                <a16:creationId xmlns:a16="http://schemas.microsoft.com/office/drawing/2014/main" id="{36139114-7D20-C4C1-FC6F-6A37DF7A26FB}"/>
              </a:ext>
            </a:extLst>
          </p:cNvPr>
          <p:cNvGrpSpPr/>
          <p:nvPr/>
        </p:nvGrpSpPr>
        <p:grpSpPr>
          <a:xfrm>
            <a:off x="353880" y="247864"/>
            <a:ext cx="8386346" cy="1369255"/>
            <a:chOff x="1358973" y="49642"/>
            <a:chExt cx="8386346" cy="1369255"/>
          </a:xfrm>
        </p:grpSpPr>
        <p:grpSp>
          <p:nvGrpSpPr>
            <p:cNvPr id="18" name="Group 17">
              <a:extLst>
                <a:ext uri="{FF2B5EF4-FFF2-40B4-BE49-F238E27FC236}">
                  <a16:creationId xmlns:a16="http://schemas.microsoft.com/office/drawing/2014/main" id="{65A6481A-3D09-A2DA-6A40-45C5A7A80F56}"/>
                </a:ext>
              </a:extLst>
            </p:cNvPr>
            <p:cNvGrpSpPr/>
            <p:nvPr/>
          </p:nvGrpSpPr>
          <p:grpSpPr>
            <a:xfrm>
              <a:off x="6701180" y="159545"/>
              <a:ext cx="892838" cy="580290"/>
              <a:chOff x="7240171" y="581643"/>
              <a:chExt cx="1316604" cy="866576"/>
            </a:xfrm>
          </p:grpSpPr>
          <p:pic>
            <p:nvPicPr>
              <p:cNvPr id="36" name="Picture 35">
                <a:extLst>
                  <a:ext uri="{FF2B5EF4-FFF2-40B4-BE49-F238E27FC236}">
                    <a16:creationId xmlns:a16="http://schemas.microsoft.com/office/drawing/2014/main" id="{48F1BAA6-5AB0-0190-A7E4-063B630ACF48}"/>
                  </a:ext>
                </a:extLst>
              </p:cNvPr>
              <p:cNvPicPr>
                <a:picLocks noChangeAspect="1"/>
              </p:cNvPicPr>
              <p:nvPr/>
            </p:nvPicPr>
            <p:blipFill rotWithShape="1">
              <a:blip r:embed="rId4"/>
              <a:srcRect l="28952" t="16357" r="39630" b="22479"/>
              <a:stretch/>
            </p:blipFill>
            <p:spPr>
              <a:xfrm>
                <a:off x="7702781" y="581643"/>
                <a:ext cx="391384" cy="457225"/>
              </a:xfrm>
              <a:prstGeom prst="rect">
                <a:avLst/>
              </a:prstGeom>
            </p:spPr>
          </p:pic>
          <p:sp>
            <p:nvSpPr>
              <p:cNvPr id="37" name="Google Shape;3915;p51">
                <a:extLst>
                  <a:ext uri="{FF2B5EF4-FFF2-40B4-BE49-F238E27FC236}">
                    <a16:creationId xmlns:a16="http://schemas.microsoft.com/office/drawing/2014/main" id="{89428910-2C87-87C2-A494-DF4106D21F37}"/>
                  </a:ext>
                </a:extLst>
              </p:cNvPr>
              <p:cNvSpPr txBox="1">
                <a:spLocks/>
              </p:cNvSpPr>
              <p:nvPr/>
            </p:nvSpPr>
            <p:spPr>
              <a:xfrm>
                <a:off x="7240171" y="990994"/>
                <a:ext cx="1316604" cy="45722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900" dirty="0" err="1">
                    <a:solidFill>
                      <a:schemeClr val="tx1"/>
                    </a:solidFill>
                    <a:latin typeface="Rockwell" panose="02060603020205020403" pitchFamily="18" charset="77"/>
                  </a:rPr>
                  <a:t>CodeLLaMA</a:t>
                </a:r>
                <a:endParaRPr lang="en-US" sz="900" dirty="0">
                  <a:solidFill>
                    <a:schemeClr val="tx1"/>
                  </a:solidFill>
                  <a:latin typeface="Rockwell" panose="02060603020205020403" pitchFamily="18" charset="77"/>
                </a:endParaRPr>
              </a:p>
            </p:txBody>
          </p:sp>
        </p:grpSp>
        <p:grpSp>
          <p:nvGrpSpPr>
            <p:cNvPr id="20" name="Group 19">
              <a:extLst>
                <a:ext uri="{FF2B5EF4-FFF2-40B4-BE49-F238E27FC236}">
                  <a16:creationId xmlns:a16="http://schemas.microsoft.com/office/drawing/2014/main" id="{A5DFC24D-9B23-D422-CCDB-32D8E79AA85A}"/>
                </a:ext>
              </a:extLst>
            </p:cNvPr>
            <p:cNvGrpSpPr/>
            <p:nvPr/>
          </p:nvGrpSpPr>
          <p:grpSpPr>
            <a:xfrm>
              <a:off x="6628024" y="753336"/>
              <a:ext cx="1039150" cy="573314"/>
              <a:chOff x="6627162" y="2222372"/>
              <a:chExt cx="1403797" cy="865159"/>
            </a:xfrm>
          </p:grpSpPr>
          <p:pic>
            <p:nvPicPr>
              <p:cNvPr id="34" name="Picture 33">
                <a:extLst>
                  <a:ext uri="{FF2B5EF4-FFF2-40B4-BE49-F238E27FC236}">
                    <a16:creationId xmlns:a16="http://schemas.microsoft.com/office/drawing/2014/main" id="{CF76E173-52DD-7287-0982-842BC14FDDA1}"/>
                  </a:ext>
                </a:extLst>
              </p:cNvPr>
              <p:cNvPicPr>
                <a:picLocks noChangeAspect="1"/>
              </p:cNvPicPr>
              <p:nvPr/>
            </p:nvPicPr>
            <p:blipFill>
              <a:blip r:embed="rId5"/>
              <a:stretch>
                <a:fillRect/>
              </a:stretch>
            </p:blipFill>
            <p:spPr>
              <a:xfrm>
                <a:off x="7100448" y="2222372"/>
                <a:ext cx="457225" cy="457225"/>
              </a:xfrm>
              <a:prstGeom prst="rect">
                <a:avLst/>
              </a:prstGeom>
            </p:spPr>
          </p:pic>
          <p:sp>
            <p:nvSpPr>
              <p:cNvPr id="35" name="Google Shape;3915;p51">
                <a:extLst>
                  <a:ext uri="{FF2B5EF4-FFF2-40B4-BE49-F238E27FC236}">
                    <a16:creationId xmlns:a16="http://schemas.microsoft.com/office/drawing/2014/main" id="{004658E8-5B23-DDB7-D37C-AE89DF789422}"/>
                  </a:ext>
                </a:extLst>
              </p:cNvPr>
              <p:cNvSpPr txBox="1">
                <a:spLocks/>
              </p:cNvSpPr>
              <p:nvPr/>
            </p:nvSpPr>
            <p:spPr>
              <a:xfrm>
                <a:off x="6627162" y="2630306"/>
                <a:ext cx="1403797" cy="45722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900" dirty="0">
                    <a:solidFill>
                      <a:schemeClr val="tx1"/>
                    </a:solidFill>
                    <a:latin typeface="Rockwell" panose="02060603020205020403" pitchFamily="18" charset="77"/>
                  </a:rPr>
                  <a:t>LLaMA-3</a:t>
                </a:r>
              </a:p>
            </p:txBody>
          </p:sp>
        </p:grpSp>
        <p:cxnSp>
          <p:nvCxnSpPr>
            <p:cNvPr id="21" name="Straight Arrow Connector 20">
              <a:extLst>
                <a:ext uri="{FF2B5EF4-FFF2-40B4-BE49-F238E27FC236}">
                  <a16:creationId xmlns:a16="http://schemas.microsoft.com/office/drawing/2014/main" id="{DCA2FCA2-0536-A8C2-1532-4B27DF011AFF}"/>
                </a:ext>
              </a:extLst>
            </p:cNvPr>
            <p:cNvCxnSpPr>
              <a:cxnSpLocks/>
            </p:cNvCxnSpPr>
            <p:nvPr/>
          </p:nvCxnSpPr>
          <p:spPr>
            <a:xfrm>
              <a:off x="6024609" y="760408"/>
              <a:ext cx="4778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60302DAE-89A5-49A9-D0DE-5784ADA53716}"/>
                </a:ext>
              </a:extLst>
            </p:cNvPr>
            <p:cNvSpPr txBox="1">
              <a:spLocks/>
            </p:cNvSpPr>
            <p:nvPr/>
          </p:nvSpPr>
          <p:spPr>
            <a:xfrm>
              <a:off x="3325729" y="554697"/>
              <a:ext cx="323435" cy="4142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Outfit"/>
                <a:buNone/>
                <a:defRPr sz="60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9pPr>
            </a:lstStyle>
            <a:p>
              <a:r>
                <a:rPr lang="en-US" sz="2000" b="0" dirty="0">
                  <a:solidFill>
                    <a:schemeClr val="tx1"/>
                  </a:solidFill>
                </a:rPr>
                <a:t>+</a:t>
              </a:r>
              <a:endParaRPr lang="en-CH" sz="1600" b="0" dirty="0">
                <a:solidFill>
                  <a:schemeClr val="tx1"/>
                </a:solidFill>
              </a:endParaRPr>
            </a:p>
          </p:txBody>
        </p:sp>
        <p:sp>
          <p:nvSpPr>
            <p:cNvPr id="23" name="Rounded Rectangle 22">
              <a:extLst>
                <a:ext uri="{FF2B5EF4-FFF2-40B4-BE49-F238E27FC236}">
                  <a16:creationId xmlns:a16="http://schemas.microsoft.com/office/drawing/2014/main" id="{3D1CD08D-2907-B579-0759-89FA5CEF480E}"/>
                </a:ext>
              </a:extLst>
            </p:cNvPr>
            <p:cNvSpPr/>
            <p:nvPr/>
          </p:nvSpPr>
          <p:spPr>
            <a:xfrm>
              <a:off x="3885095" y="451862"/>
              <a:ext cx="1933175" cy="695788"/>
            </a:xfrm>
            <a:prstGeom prst="roundRect">
              <a:avLst>
                <a:gd name="adj" fmla="val 1338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sp>
          <p:nvSpPr>
            <p:cNvPr id="24" name="Title 1">
              <a:extLst>
                <a:ext uri="{FF2B5EF4-FFF2-40B4-BE49-F238E27FC236}">
                  <a16:creationId xmlns:a16="http://schemas.microsoft.com/office/drawing/2014/main" id="{0776A28E-875B-C8D0-A268-0AEB39B5FF9E}"/>
                </a:ext>
              </a:extLst>
            </p:cNvPr>
            <p:cNvSpPr txBox="1">
              <a:spLocks/>
            </p:cNvSpPr>
            <p:nvPr/>
          </p:nvSpPr>
          <p:spPr>
            <a:xfrm>
              <a:off x="1441807" y="140422"/>
              <a:ext cx="1540619" cy="4142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Outfit"/>
                <a:buNone/>
                <a:defRPr sz="60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9pPr>
            </a:lstStyle>
            <a:p>
              <a:pPr algn="l"/>
              <a:r>
                <a:rPr lang="en-US" sz="800" b="0" dirty="0">
                  <a:solidFill>
                    <a:schemeClr val="tx1"/>
                  </a:solidFill>
                </a:rPr>
                <a:t>Instruction</a:t>
              </a:r>
              <a:endParaRPr lang="en-CH" sz="800" b="0" dirty="0">
                <a:solidFill>
                  <a:schemeClr val="tx1"/>
                </a:solidFill>
              </a:endParaRPr>
            </a:p>
          </p:txBody>
        </p:sp>
        <p:sp>
          <p:nvSpPr>
            <p:cNvPr id="25" name="Title 1">
              <a:extLst>
                <a:ext uri="{FF2B5EF4-FFF2-40B4-BE49-F238E27FC236}">
                  <a16:creationId xmlns:a16="http://schemas.microsoft.com/office/drawing/2014/main" id="{75E37783-E289-EC21-12AC-208B109E3AC5}"/>
                </a:ext>
              </a:extLst>
            </p:cNvPr>
            <p:cNvSpPr txBox="1">
              <a:spLocks/>
            </p:cNvSpPr>
            <p:nvPr/>
          </p:nvSpPr>
          <p:spPr>
            <a:xfrm>
              <a:off x="3801690" y="146136"/>
              <a:ext cx="1540619" cy="4142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Outfit"/>
                <a:buNone/>
                <a:defRPr sz="60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9pPr>
            </a:lstStyle>
            <a:p>
              <a:pPr algn="l"/>
              <a:r>
                <a:rPr lang="en-US" sz="800" b="0" dirty="0">
                  <a:solidFill>
                    <a:schemeClr val="tx1"/>
                  </a:solidFill>
                </a:rPr>
                <a:t>Method to be </a:t>
              </a:r>
              <a:r>
                <a:rPr lang="en-US" sz="800" b="0" dirty="0" err="1">
                  <a:solidFill>
                    <a:schemeClr val="tx1"/>
                  </a:solidFill>
                </a:rPr>
                <a:t>deobfuscated</a:t>
              </a:r>
              <a:endParaRPr lang="en-CH" sz="800" b="0" dirty="0">
                <a:solidFill>
                  <a:schemeClr val="tx1"/>
                </a:solidFill>
              </a:endParaRPr>
            </a:p>
          </p:txBody>
        </p:sp>
        <p:sp>
          <p:nvSpPr>
            <p:cNvPr id="26" name="Title 1">
              <a:extLst>
                <a:ext uri="{FF2B5EF4-FFF2-40B4-BE49-F238E27FC236}">
                  <a16:creationId xmlns:a16="http://schemas.microsoft.com/office/drawing/2014/main" id="{1D6B62AE-D96B-47E7-10F5-C869A99312B8}"/>
                </a:ext>
              </a:extLst>
            </p:cNvPr>
            <p:cNvSpPr txBox="1">
              <a:spLocks/>
            </p:cNvSpPr>
            <p:nvPr/>
          </p:nvSpPr>
          <p:spPr>
            <a:xfrm>
              <a:off x="3875544" y="420634"/>
              <a:ext cx="2033669" cy="7636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Outfit"/>
                <a:buNone/>
                <a:defRPr sz="60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9pPr>
            </a:lstStyle>
            <a:p>
              <a:pPr algn="l">
                <a:lnSpc>
                  <a:spcPct val="150000"/>
                </a:lnSpc>
              </a:pPr>
              <a:r>
                <a:rPr lang="en-CH" sz="700" b="0" dirty="0">
                  <a:solidFill>
                    <a:schemeClr val="bg1"/>
                  </a:solidFill>
                </a:rPr>
                <a:t>void fillBottle() {</a:t>
              </a:r>
            </a:p>
            <a:p>
              <a:pPr algn="l">
                <a:lnSpc>
                  <a:spcPct val="150000"/>
                </a:lnSpc>
              </a:pPr>
              <a:r>
                <a:rPr lang="en-CH" sz="700" b="0" dirty="0">
                  <a:solidFill>
                    <a:schemeClr val="bg1"/>
                  </a:solidFill>
                </a:rPr>
                <a:t>        this.</a:t>
              </a:r>
              <a:r>
                <a:rPr lang="en-CH" sz="700" u="sng" dirty="0">
                  <a:solidFill>
                    <a:schemeClr val="bg1"/>
                  </a:solidFill>
                </a:rPr>
                <a:t>2hehoj</a:t>
              </a:r>
              <a:r>
                <a:rPr lang="en-CH" sz="700" b="0" dirty="0">
                  <a:solidFill>
                    <a:schemeClr val="bg1"/>
                  </a:solidFill>
                </a:rPr>
                <a:t> = True;</a:t>
              </a:r>
            </a:p>
            <a:p>
              <a:pPr algn="l">
                <a:lnSpc>
                  <a:spcPct val="150000"/>
                </a:lnSpc>
              </a:pPr>
              <a:r>
                <a:rPr lang="en-CH" sz="700" b="0" dirty="0">
                  <a:solidFill>
                    <a:schemeClr val="bg1"/>
                  </a:solidFill>
                </a:rPr>
                <a:t>        System.out.println(“Bottle:”, this. </a:t>
              </a:r>
              <a:r>
                <a:rPr lang="en-CH" sz="700" u="sng" dirty="0">
                  <a:solidFill>
                    <a:schemeClr val="bg1"/>
                  </a:solidFill>
                </a:rPr>
                <a:t>2hehoj</a:t>
              </a:r>
              <a:r>
                <a:rPr lang="en-CH" sz="700" b="0" dirty="0">
                  <a:solidFill>
                    <a:schemeClr val="bg1"/>
                  </a:solidFill>
                </a:rPr>
                <a:t>)</a:t>
              </a:r>
            </a:p>
            <a:p>
              <a:pPr algn="l">
                <a:lnSpc>
                  <a:spcPct val="150000"/>
                </a:lnSpc>
              </a:pPr>
              <a:r>
                <a:rPr lang="en-CH" sz="700" b="0" dirty="0">
                  <a:solidFill>
                    <a:schemeClr val="bg1"/>
                  </a:solidFill>
                </a:rPr>
                <a:t>}</a:t>
              </a:r>
            </a:p>
          </p:txBody>
        </p:sp>
        <p:sp>
          <p:nvSpPr>
            <p:cNvPr id="28" name="Rounded Rectangle 27">
              <a:extLst>
                <a:ext uri="{FF2B5EF4-FFF2-40B4-BE49-F238E27FC236}">
                  <a16:creationId xmlns:a16="http://schemas.microsoft.com/office/drawing/2014/main" id="{42160A2B-45C2-C709-6C79-F93FF5AA166B}"/>
                </a:ext>
              </a:extLst>
            </p:cNvPr>
            <p:cNvSpPr/>
            <p:nvPr/>
          </p:nvSpPr>
          <p:spPr>
            <a:xfrm>
              <a:off x="1542958" y="451614"/>
              <a:ext cx="1540619" cy="628385"/>
            </a:xfrm>
            <a:prstGeom prst="roundRect">
              <a:avLst>
                <a:gd name="adj" fmla="val 9373"/>
              </a:avLst>
            </a:prstGeom>
            <a:solidFill>
              <a:schemeClr val="tx1"/>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sp>
          <p:nvSpPr>
            <p:cNvPr id="31" name="Title 1">
              <a:extLst>
                <a:ext uri="{FF2B5EF4-FFF2-40B4-BE49-F238E27FC236}">
                  <a16:creationId xmlns:a16="http://schemas.microsoft.com/office/drawing/2014/main" id="{E15F0358-F676-A6EC-857B-37A19549E9D7}"/>
                </a:ext>
              </a:extLst>
            </p:cNvPr>
            <p:cNvSpPr txBox="1">
              <a:spLocks/>
            </p:cNvSpPr>
            <p:nvPr/>
          </p:nvSpPr>
          <p:spPr>
            <a:xfrm>
              <a:off x="1943639" y="369310"/>
              <a:ext cx="817992" cy="7636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Outfit"/>
                <a:buNone/>
                <a:defRPr sz="60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9pPr>
            </a:lstStyle>
            <a:p>
              <a:pPr algn="l">
                <a:lnSpc>
                  <a:spcPct val="150000"/>
                </a:lnSpc>
              </a:pPr>
              <a:r>
                <a:rPr lang="en-US" sz="700" b="0" dirty="0">
                  <a:solidFill>
                    <a:schemeClr val="bg1"/>
                  </a:solidFill>
                </a:rPr>
                <a:t>D</a:t>
              </a:r>
              <a:r>
                <a:rPr lang="en-CH" sz="700" b="0" dirty="0">
                  <a:solidFill>
                    <a:schemeClr val="bg1"/>
                  </a:solidFill>
                </a:rPr>
                <a:t>eobfuscate …</a:t>
              </a:r>
            </a:p>
          </p:txBody>
        </p:sp>
        <p:sp>
          <p:nvSpPr>
            <p:cNvPr id="32" name="Rounded Rectangle 31">
              <a:extLst>
                <a:ext uri="{FF2B5EF4-FFF2-40B4-BE49-F238E27FC236}">
                  <a16:creationId xmlns:a16="http://schemas.microsoft.com/office/drawing/2014/main" id="{35285E68-E9DC-3EB6-6B0B-A8A5BC3D583E}"/>
                </a:ext>
              </a:extLst>
            </p:cNvPr>
            <p:cNvSpPr/>
            <p:nvPr/>
          </p:nvSpPr>
          <p:spPr>
            <a:xfrm>
              <a:off x="1358973" y="49642"/>
              <a:ext cx="8386346" cy="1369255"/>
            </a:xfrm>
            <a:prstGeom prst="roundRect">
              <a:avLst>
                <a:gd name="adj" fmla="val 9373"/>
              </a:avLst>
            </a:prstGeom>
            <a:noFill/>
            <a:ln w="12700">
              <a:solidFill>
                <a:schemeClr val="accent6">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cxnSp>
          <p:nvCxnSpPr>
            <p:cNvPr id="33" name="Straight Arrow Connector 32">
              <a:extLst>
                <a:ext uri="{FF2B5EF4-FFF2-40B4-BE49-F238E27FC236}">
                  <a16:creationId xmlns:a16="http://schemas.microsoft.com/office/drawing/2014/main" id="{5AB3ADCF-BA22-6967-CD26-24EB5D268062}"/>
                </a:ext>
              </a:extLst>
            </p:cNvPr>
            <p:cNvCxnSpPr>
              <a:cxnSpLocks/>
            </p:cNvCxnSpPr>
            <p:nvPr/>
          </p:nvCxnSpPr>
          <p:spPr>
            <a:xfrm>
              <a:off x="7667174" y="760667"/>
              <a:ext cx="4778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Rounded Rectangle 37">
            <a:extLst>
              <a:ext uri="{FF2B5EF4-FFF2-40B4-BE49-F238E27FC236}">
                <a16:creationId xmlns:a16="http://schemas.microsoft.com/office/drawing/2014/main" id="{FAC54B93-E654-FE0E-22C7-6F6348FC2EC6}"/>
              </a:ext>
            </a:extLst>
          </p:cNvPr>
          <p:cNvSpPr/>
          <p:nvPr/>
        </p:nvSpPr>
        <p:spPr>
          <a:xfrm>
            <a:off x="7417414" y="631883"/>
            <a:ext cx="892837" cy="288000"/>
          </a:xfrm>
          <a:prstGeom prst="roundRect">
            <a:avLst>
              <a:gd name="adj" fmla="val 26693"/>
            </a:avLst>
          </a:prstGeom>
          <a:solidFill>
            <a:srgbClr val="F2A3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chemeClr val="tx1"/>
                </a:solidFill>
              </a:rPr>
              <a:t>correct</a:t>
            </a:r>
          </a:p>
        </p:txBody>
      </p:sp>
      <p:sp>
        <p:nvSpPr>
          <p:cNvPr id="39" name="Rounded Rectangle 38">
            <a:extLst>
              <a:ext uri="{FF2B5EF4-FFF2-40B4-BE49-F238E27FC236}">
                <a16:creationId xmlns:a16="http://schemas.microsoft.com/office/drawing/2014/main" id="{99566E6E-07ED-9EEF-79D8-FD02C79EB2FB}"/>
              </a:ext>
            </a:extLst>
          </p:cNvPr>
          <p:cNvSpPr/>
          <p:nvPr/>
        </p:nvSpPr>
        <p:spPr>
          <a:xfrm>
            <a:off x="7417414" y="977989"/>
            <a:ext cx="892837" cy="288000"/>
          </a:xfrm>
          <a:prstGeom prst="roundRect">
            <a:avLst>
              <a:gd name="adj" fmla="val 26693"/>
            </a:avLst>
          </a:prstGeom>
          <a:solidFill>
            <a:srgbClr val="998E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chemeClr val="tx1"/>
                </a:solidFill>
              </a:rPr>
              <a:t>wrong</a:t>
            </a:r>
          </a:p>
        </p:txBody>
      </p:sp>
      <p:sp>
        <p:nvSpPr>
          <p:cNvPr id="40" name="Title 1">
            <a:extLst>
              <a:ext uri="{FF2B5EF4-FFF2-40B4-BE49-F238E27FC236}">
                <a16:creationId xmlns:a16="http://schemas.microsoft.com/office/drawing/2014/main" id="{0430B108-FA67-8983-784C-1949ABB10893}"/>
              </a:ext>
            </a:extLst>
          </p:cNvPr>
          <p:cNvSpPr txBox="1">
            <a:spLocks/>
          </p:cNvSpPr>
          <p:nvPr/>
        </p:nvSpPr>
        <p:spPr>
          <a:xfrm>
            <a:off x="7330933" y="337183"/>
            <a:ext cx="874522" cy="4142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Outfit"/>
              <a:buNone/>
              <a:defRPr sz="60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9pPr>
          </a:lstStyle>
          <a:p>
            <a:pPr algn="l"/>
            <a:r>
              <a:rPr lang="en-US" sz="800" b="0" dirty="0">
                <a:solidFill>
                  <a:schemeClr val="tx1"/>
                </a:solidFill>
              </a:rPr>
              <a:t>Format</a:t>
            </a:r>
            <a:endParaRPr lang="en-CH" sz="800" b="0" dirty="0">
              <a:solidFill>
                <a:schemeClr val="tx1"/>
              </a:solidFill>
            </a:endParaRPr>
          </a:p>
        </p:txBody>
      </p:sp>
    </p:spTree>
    <p:extLst>
      <p:ext uri="{BB962C8B-B14F-4D97-AF65-F5344CB8AC3E}">
        <p14:creationId xmlns:p14="http://schemas.microsoft.com/office/powerpoint/2010/main" val="7398657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38"/>
        <p:cNvGrpSpPr/>
        <p:nvPr/>
      </p:nvGrpSpPr>
      <p:grpSpPr>
        <a:xfrm>
          <a:off x="0" y="0"/>
          <a:ext cx="0" cy="0"/>
          <a:chOff x="0" y="0"/>
          <a:chExt cx="0" cy="0"/>
        </a:xfrm>
      </p:grpSpPr>
      <p:sp>
        <p:nvSpPr>
          <p:cNvPr id="17" name="Title 1">
            <a:extLst>
              <a:ext uri="{FF2B5EF4-FFF2-40B4-BE49-F238E27FC236}">
                <a16:creationId xmlns:a16="http://schemas.microsoft.com/office/drawing/2014/main" id="{1770F4E4-C42A-7EC8-3201-B43AD8EC8360}"/>
              </a:ext>
            </a:extLst>
          </p:cNvPr>
          <p:cNvSpPr>
            <a:spLocks noGrp="1"/>
          </p:cNvSpPr>
          <p:nvPr>
            <p:ph type="title" idx="4294967295"/>
          </p:nvPr>
        </p:nvSpPr>
        <p:spPr>
          <a:xfrm>
            <a:off x="0" y="1783461"/>
            <a:ext cx="9144000" cy="573087"/>
          </a:xfrm>
        </p:spPr>
        <p:txBody>
          <a:bodyPr/>
          <a:lstStyle/>
          <a:p>
            <a:r>
              <a:rPr lang="en-CH" sz="2000" dirty="0">
                <a:solidFill>
                  <a:schemeClr val="bg1"/>
                </a:solidFill>
              </a:rPr>
              <a:t>Is task understanding related to </a:t>
            </a:r>
            <a:r>
              <a:rPr lang="en-CH" sz="2000" dirty="0">
                <a:solidFill>
                  <a:schemeClr val="tx2"/>
                </a:solidFill>
              </a:rPr>
              <a:t>method’s length</a:t>
            </a:r>
            <a:r>
              <a:rPr lang="en-CH" sz="2000" dirty="0">
                <a:solidFill>
                  <a:schemeClr val="bg1"/>
                </a:solidFill>
              </a:rPr>
              <a:t>?</a:t>
            </a:r>
          </a:p>
        </p:txBody>
      </p:sp>
      <p:sp>
        <p:nvSpPr>
          <p:cNvPr id="13" name="Google Shape;3506;p42">
            <a:extLst>
              <a:ext uri="{FF2B5EF4-FFF2-40B4-BE49-F238E27FC236}">
                <a16:creationId xmlns:a16="http://schemas.microsoft.com/office/drawing/2014/main" id="{13BD9F11-F0E5-25BD-7DF7-55FA0AFD8D65}"/>
              </a:ext>
            </a:extLst>
          </p:cNvPr>
          <p:cNvSpPr txBox="1">
            <a:spLocks/>
          </p:cNvSpPr>
          <p:nvPr/>
        </p:nvSpPr>
        <p:spPr>
          <a:xfrm>
            <a:off x="8740226" y="5784095"/>
            <a:ext cx="557561" cy="3306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r"/>
            <a:endParaRPr lang="en-US" sz="1000" dirty="0"/>
          </a:p>
        </p:txBody>
      </p:sp>
      <p:grpSp>
        <p:nvGrpSpPr>
          <p:cNvPr id="28" name="Group 27">
            <a:extLst>
              <a:ext uri="{FF2B5EF4-FFF2-40B4-BE49-F238E27FC236}">
                <a16:creationId xmlns:a16="http://schemas.microsoft.com/office/drawing/2014/main" id="{C442D19D-9A83-F28B-6A5F-1035054A837F}"/>
              </a:ext>
            </a:extLst>
          </p:cNvPr>
          <p:cNvGrpSpPr/>
          <p:nvPr/>
        </p:nvGrpSpPr>
        <p:grpSpPr>
          <a:xfrm>
            <a:off x="2246125" y="2387735"/>
            <a:ext cx="4533900" cy="1742008"/>
            <a:chOff x="38100" y="1870312"/>
            <a:chExt cx="4533900" cy="1742008"/>
          </a:xfrm>
        </p:grpSpPr>
        <p:pic>
          <p:nvPicPr>
            <p:cNvPr id="4" name="Picture 3">
              <a:extLst>
                <a:ext uri="{FF2B5EF4-FFF2-40B4-BE49-F238E27FC236}">
                  <a16:creationId xmlns:a16="http://schemas.microsoft.com/office/drawing/2014/main" id="{F0584C54-C70C-E455-5DD5-2527879225C4}"/>
                </a:ext>
              </a:extLst>
            </p:cNvPr>
            <p:cNvPicPr>
              <a:picLocks noChangeAspect="1"/>
            </p:cNvPicPr>
            <p:nvPr/>
          </p:nvPicPr>
          <p:blipFill rotWithShape="1">
            <a:blip r:embed="rId3"/>
            <a:srcRect t="9288"/>
            <a:stretch/>
          </p:blipFill>
          <p:spPr>
            <a:xfrm>
              <a:off x="112099" y="1950483"/>
              <a:ext cx="4370661" cy="1486770"/>
            </a:xfrm>
            <a:prstGeom prst="rect">
              <a:avLst/>
            </a:prstGeom>
          </p:spPr>
        </p:pic>
        <p:sp>
          <p:nvSpPr>
            <p:cNvPr id="14" name="Rectangle 13">
              <a:extLst>
                <a:ext uri="{FF2B5EF4-FFF2-40B4-BE49-F238E27FC236}">
                  <a16:creationId xmlns:a16="http://schemas.microsoft.com/office/drawing/2014/main" id="{FB49F42F-670C-B8B3-7BD9-8635E12A66A5}"/>
                </a:ext>
              </a:extLst>
            </p:cNvPr>
            <p:cNvSpPr/>
            <p:nvPr/>
          </p:nvSpPr>
          <p:spPr>
            <a:xfrm>
              <a:off x="1151249" y="1980488"/>
              <a:ext cx="2637516" cy="14244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solidFill>
              </a:endParaRPr>
            </a:p>
          </p:txBody>
        </p:sp>
        <p:sp>
          <p:nvSpPr>
            <p:cNvPr id="2" name="Rectangle 1">
              <a:extLst>
                <a:ext uri="{FF2B5EF4-FFF2-40B4-BE49-F238E27FC236}">
                  <a16:creationId xmlns:a16="http://schemas.microsoft.com/office/drawing/2014/main" id="{662C4392-62A6-A58B-2772-772F5CAF1D09}"/>
                </a:ext>
              </a:extLst>
            </p:cNvPr>
            <p:cNvSpPr/>
            <p:nvPr/>
          </p:nvSpPr>
          <p:spPr>
            <a:xfrm>
              <a:off x="38100" y="1870312"/>
              <a:ext cx="4533900" cy="1742008"/>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20" name="Picture 19">
              <a:extLst>
                <a:ext uri="{FF2B5EF4-FFF2-40B4-BE49-F238E27FC236}">
                  <a16:creationId xmlns:a16="http://schemas.microsoft.com/office/drawing/2014/main" id="{A05DC48B-6FC5-DC47-3171-E031E64127B8}"/>
                </a:ext>
              </a:extLst>
            </p:cNvPr>
            <p:cNvPicPr>
              <a:picLocks noChangeAspect="1"/>
            </p:cNvPicPr>
            <p:nvPr/>
          </p:nvPicPr>
          <p:blipFill>
            <a:blip r:embed="rId4"/>
            <a:stretch>
              <a:fillRect/>
            </a:stretch>
          </p:blipFill>
          <p:spPr>
            <a:xfrm>
              <a:off x="3716707" y="2143993"/>
              <a:ext cx="702215" cy="295468"/>
            </a:xfrm>
            <a:prstGeom prst="rect">
              <a:avLst/>
            </a:prstGeom>
          </p:spPr>
        </p:pic>
        <p:pic>
          <p:nvPicPr>
            <p:cNvPr id="24" name="Picture 23">
              <a:extLst>
                <a:ext uri="{FF2B5EF4-FFF2-40B4-BE49-F238E27FC236}">
                  <a16:creationId xmlns:a16="http://schemas.microsoft.com/office/drawing/2014/main" id="{CA0D391D-9965-DEAA-8C34-9A4B13CDECA1}"/>
                </a:ext>
              </a:extLst>
            </p:cNvPr>
            <p:cNvPicPr>
              <a:picLocks noChangeAspect="1"/>
            </p:cNvPicPr>
            <p:nvPr/>
          </p:nvPicPr>
          <p:blipFill>
            <a:blip r:embed="rId5"/>
            <a:stretch>
              <a:fillRect/>
            </a:stretch>
          </p:blipFill>
          <p:spPr>
            <a:xfrm>
              <a:off x="4039570" y="1939532"/>
              <a:ext cx="236851" cy="236851"/>
            </a:xfrm>
            <a:prstGeom prst="rect">
              <a:avLst/>
            </a:prstGeom>
          </p:spPr>
        </p:pic>
        <p:pic>
          <p:nvPicPr>
            <p:cNvPr id="22" name="Picture 21">
              <a:extLst>
                <a:ext uri="{FF2B5EF4-FFF2-40B4-BE49-F238E27FC236}">
                  <a16:creationId xmlns:a16="http://schemas.microsoft.com/office/drawing/2014/main" id="{5C495DA3-6868-0FBC-0494-275E9565B3F5}"/>
                </a:ext>
              </a:extLst>
            </p:cNvPr>
            <p:cNvPicPr>
              <a:picLocks noChangeAspect="1"/>
            </p:cNvPicPr>
            <p:nvPr/>
          </p:nvPicPr>
          <p:blipFill rotWithShape="1">
            <a:blip r:embed="rId4"/>
            <a:srcRect t="13739"/>
            <a:stretch/>
          </p:blipFill>
          <p:spPr>
            <a:xfrm>
              <a:off x="1727309" y="2168612"/>
              <a:ext cx="702215" cy="254874"/>
            </a:xfrm>
            <a:prstGeom prst="rect">
              <a:avLst/>
            </a:prstGeom>
          </p:spPr>
        </p:pic>
        <p:pic>
          <p:nvPicPr>
            <p:cNvPr id="23" name="Picture 22">
              <a:extLst>
                <a:ext uri="{FF2B5EF4-FFF2-40B4-BE49-F238E27FC236}">
                  <a16:creationId xmlns:a16="http://schemas.microsoft.com/office/drawing/2014/main" id="{ADAAF26A-1E3C-C060-DEC2-6404FE33612E}"/>
                </a:ext>
              </a:extLst>
            </p:cNvPr>
            <p:cNvPicPr>
              <a:picLocks noChangeAspect="1"/>
            </p:cNvPicPr>
            <p:nvPr/>
          </p:nvPicPr>
          <p:blipFill rotWithShape="1">
            <a:blip r:embed="rId6"/>
            <a:srcRect l="28952" t="16357" r="39630" b="22479"/>
            <a:stretch/>
          </p:blipFill>
          <p:spPr>
            <a:xfrm>
              <a:off x="2038898" y="1950483"/>
              <a:ext cx="199180" cy="232687"/>
            </a:xfrm>
            <a:prstGeom prst="rect">
              <a:avLst/>
            </a:prstGeom>
          </p:spPr>
        </p:pic>
      </p:grpSp>
      <p:sp>
        <p:nvSpPr>
          <p:cNvPr id="12" name="Google Shape;3523;p43">
            <a:extLst>
              <a:ext uri="{FF2B5EF4-FFF2-40B4-BE49-F238E27FC236}">
                <a16:creationId xmlns:a16="http://schemas.microsoft.com/office/drawing/2014/main" id="{88D6CA4A-B02E-2996-8F88-3935E7E9A610}"/>
              </a:ext>
            </a:extLst>
          </p:cNvPr>
          <p:cNvSpPr txBox="1">
            <a:spLocks/>
          </p:cNvSpPr>
          <p:nvPr/>
        </p:nvSpPr>
        <p:spPr>
          <a:xfrm>
            <a:off x="7262865" y="2895153"/>
            <a:ext cx="1608686" cy="484118"/>
          </a:xfrm>
          <a:prstGeom prst="rect">
            <a:avLst/>
          </a:prstGeom>
          <a:noFill/>
          <a:ln w="19050">
            <a:solidFill>
              <a:srgbClr val="998EC3"/>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800" dirty="0">
                <a:solidFill>
                  <a:schemeClr val="bg1"/>
                </a:solidFill>
              </a:rPr>
              <a:t>Lot of </a:t>
            </a:r>
            <a:r>
              <a:rPr lang="en-US" sz="800" u="sng" dirty="0">
                <a:solidFill>
                  <a:schemeClr val="bg1"/>
                </a:solidFill>
              </a:rPr>
              <a:t>large methods</a:t>
            </a:r>
            <a:r>
              <a:rPr lang="en-US" sz="800" dirty="0">
                <a:solidFill>
                  <a:schemeClr val="bg1"/>
                </a:solidFill>
              </a:rPr>
              <a:t> wrongly processed</a:t>
            </a:r>
            <a:endParaRPr lang="en-CH" sz="800" dirty="0">
              <a:solidFill>
                <a:schemeClr val="bg1"/>
              </a:solidFill>
            </a:endParaRPr>
          </a:p>
        </p:txBody>
      </p:sp>
      <p:cxnSp>
        <p:nvCxnSpPr>
          <p:cNvPr id="5" name="Straight Connector 4">
            <a:extLst>
              <a:ext uri="{FF2B5EF4-FFF2-40B4-BE49-F238E27FC236}">
                <a16:creationId xmlns:a16="http://schemas.microsoft.com/office/drawing/2014/main" id="{0F23E025-1783-A821-0D39-A7154A8ABD3D}"/>
              </a:ext>
            </a:extLst>
          </p:cNvPr>
          <p:cNvCxnSpPr>
            <a:cxnSpLocks/>
            <a:endCxn id="7" idx="3"/>
          </p:cNvCxnSpPr>
          <p:nvPr/>
        </p:nvCxnSpPr>
        <p:spPr>
          <a:xfrm flipH="1">
            <a:off x="1881135" y="2716473"/>
            <a:ext cx="900165" cy="420739"/>
          </a:xfrm>
          <a:prstGeom prst="line">
            <a:avLst/>
          </a:prstGeom>
          <a:ln>
            <a:solidFill>
              <a:srgbClr val="F2A340"/>
            </a:solidFill>
          </a:ln>
        </p:spPr>
        <p:style>
          <a:lnRef idx="1">
            <a:schemeClr val="accent1"/>
          </a:lnRef>
          <a:fillRef idx="0">
            <a:schemeClr val="accent1"/>
          </a:fillRef>
          <a:effectRef idx="0">
            <a:schemeClr val="accent1"/>
          </a:effectRef>
          <a:fontRef idx="minor">
            <a:schemeClr val="tx1"/>
          </a:fontRef>
        </p:style>
      </p:cxnSp>
      <p:sp>
        <p:nvSpPr>
          <p:cNvPr id="7" name="Google Shape;3523;p43">
            <a:extLst>
              <a:ext uri="{FF2B5EF4-FFF2-40B4-BE49-F238E27FC236}">
                <a16:creationId xmlns:a16="http://schemas.microsoft.com/office/drawing/2014/main" id="{3402A0D5-DA2A-2E15-A0C3-B5574883F0DD}"/>
              </a:ext>
            </a:extLst>
          </p:cNvPr>
          <p:cNvSpPr txBox="1">
            <a:spLocks/>
          </p:cNvSpPr>
          <p:nvPr/>
        </p:nvSpPr>
        <p:spPr>
          <a:xfrm>
            <a:off x="272449" y="2895153"/>
            <a:ext cx="1608686" cy="484118"/>
          </a:xfrm>
          <a:prstGeom prst="rect">
            <a:avLst/>
          </a:prstGeom>
          <a:noFill/>
          <a:ln w="19050">
            <a:solidFill>
              <a:srgbClr val="F2A34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800" u="sng" dirty="0">
                <a:solidFill>
                  <a:schemeClr val="bg1"/>
                </a:solidFill>
              </a:rPr>
              <a:t>Short methods</a:t>
            </a:r>
            <a:r>
              <a:rPr lang="en-US" sz="800" dirty="0">
                <a:solidFill>
                  <a:schemeClr val="bg1"/>
                </a:solidFill>
              </a:rPr>
              <a:t> almost always correctly processed</a:t>
            </a:r>
            <a:endParaRPr lang="en-CH" sz="800" dirty="0">
              <a:solidFill>
                <a:schemeClr val="bg1"/>
              </a:solidFill>
            </a:endParaRPr>
          </a:p>
        </p:txBody>
      </p:sp>
      <p:cxnSp>
        <p:nvCxnSpPr>
          <p:cNvPr id="19" name="Straight Connector 18">
            <a:extLst>
              <a:ext uri="{FF2B5EF4-FFF2-40B4-BE49-F238E27FC236}">
                <a16:creationId xmlns:a16="http://schemas.microsoft.com/office/drawing/2014/main" id="{657AE87F-4324-E2E0-3E0F-04BCF8CCC992}"/>
              </a:ext>
            </a:extLst>
          </p:cNvPr>
          <p:cNvCxnSpPr>
            <a:cxnSpLocks/>
            <a:endCxn id="7" idx="3"/>
          </p:cNvCxnSpPr>
          <p:nvPr/>
        </p:nvCxnSpPr>
        <p:spPr>
          <a:xfrm flipH="1">
            <a:off x="1881135" y="2716473"/>
            <a:ext cx="2916290" cy="420739"/>
          </a:xfrm>
          <a:prstGeom prst="line">
            <a:avLst/>
          </a:prstGeom>
          <a:ln>
            <a:solidFill>
              <a:srgbClr val="F2A340"/>
            </a:solidFill>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C54FD180-C487-989B-BA69-DBFB04288127}"/>
              </a:ext>
            </a:extLst>
          </p:cNvPr>
          <p:cNvGrpSpPr/>
          <p:nvPr/>
        </p:nvGrpSpPr>
        <p:grpSpPr>
          <a:xfrm>
            <a:off x="353880" y="247864"/>
            <a:ext cx="8386346" cy="1369255"/>
            <a:chOff x="1358973" y="49642"/>
            <a:chExt cx="8386346" cy="1369255"/>
          </a:xfrm>
        </p:grpSpPr>
        <p:grpSp>
          <p:nvGrpSpPr>
            <p:cNvPr id="70" name="Group 69">
              <a:extLst>
                <a:ext uri="{FF2B5EF4-FFF2-40B4-BE49-F238E27FC236}">
                  <a16:creationId xmlns:a16="http://schemas.microsoft.com/office/drawing/2014/main" id="{DF8B192E-54E8-BB7E-2C3C-907D438D96A5}"/>
                </a:ext>
              </a:extLst>
            </p:cNvPr>
            <p:cNvGrpSpPr/>
            <p:nvPr/>
          </p:nvGrpSpPr>
          <p:grpSpPr>
            <a:xfrm>
              <a:off x="6701180" y="159545"/>
              <a:ext cx="892838" cy="580290"/>
              <a:chOff x="7240171" y="581643"/>
              <a:chExt cx="1316604" cy="866576"/>
            </a:xfrm>
          </p:grpSpPr>
          <p:pic>
            <p:nvPicPr>
              <p:cNvPr id="71" name="Picture 70">
                <a:extLst>
                  <a:ext uri="{FF2B5EF4-FFF2-40B4-BE49-F238E27FC236}">
                    <a16:creationId xmlns:a16="http://schemas.microsoft.com/office/drawing/2014/main" id="{753D900C-618B-D438-E3A4-F88C3FB45BE3}"/>
                  </a:ext>
                </a:extLst>
              </p:cNvPr>
              <p:cNvPicPr>
                <a:picLocks noChangeAspect="1"/>
              </p:cNvPicPr>
              <p:nvPr/>
            </p:nvPicPr>
            <p:blipFill rotWithShape="1">
              <a:blip r:embed="rId6"/>
              <a:srcRect l="28952" t="16357" r="39630" b="22479"/>
              <a:stretch/>
            </p:blipFill>
            <p:spPr>
              <a:xfrm>
                <a:off x="7702781" y="581643"/>
                <a:ext cx="391384" cy="457225"/>
              </a:xfrm>
              <a:prstGeom prst="rect">
                <a:avLst/>
              </a:prstGeom>
            </p:spPr>
          </p:pic>
          <p:sp>
            <p:nvSpPr>
              <p:cNvPr id="72" name="Google Shape;3915;p51">
                <a:extLst>
                  <a:ext uri="{FF2B5EF4-FFF2-40B4-BE49-F238E27FC236}">
                    <a16:creationId xmlns:a16="http://schemas.microsoft.com/office/drawing/2014/main" id="{E945DB8B-0DF1-D683-7A2E-ABF85D63A23F}"/>
                  </a:ext>
                </a:extLst>
              </p:cNvPr>
              <p:cNvSpPr txBox="1">
                <a:spLocks/>
              </p:cNvSpPr>
              <p:nvPr/>
            </p:nvSpPr>
            <p:spPr>
              <a:xfrm>
                <a:off x="7240171" y="990994"/>
                <a:ext cx="1316604" cy="45722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900" dirty="0" err="1">
                    <a:solidFill>
                      <a:schemeClr val="bg1"/>
                    </a:solidFill>
                    <a:latin typeface="Rockwell" panose="02060603020205020403" pitchFamily="18" charset="77"/>
                  </a:rPr>
                  <a:t>CodeLLaMA</a:t>
                </a:r>
                <a:endParaRPr lang="en-US" sz="900" dirty="0">
                  <a:solidFill>
                    <a:schemeClr val="bg1"/>
                  </a:solidFill>
                  <a:latin typeface="Rockwell" panose="02060603020205020403" pitchFamily="18" charset="77"/>
                </a:endParaRPr>
              </a:p>
            </p:txBody>
          </p:sp>
        </p:grpSp>
        <p:grpSp>
          <p:nvGrpSpPr>
            <p:cNvPr id="73" name="Group 72">
              <a:extLst>
                <a:ext uri="{FF2B5EF4-FFF2-40B4-BE49-F238E27FC236}">
                  <a16:creationId xmlns:a16="http://schemas.microsoft.com/office/drawing/2014/main" id="{BC3FECF6-1A37-9027-F920-6F10EA1FCAB6}"/>
                </a:ext>
              </a:extLst>
            </p:cNvPr>
            <p:cNvGrpSpPr/>
            <p:nvPr/>
          </p:nvGrpSpPr>
          <p:grpSpPr>
            <a:xfrm>
              <a:off x="6628024" y="753336"/>
              <a:ext cx="1039150" cy="573314"/>
              <a:chOff x="6627162" y="2222372"/>
              <a:chExt cx="1403797" cy="865159"/>
            </a:xfrm>
          </p:grpSpPr>
          <p:pic>
            <p:nvPicPr>
              <p:cNvPr id="74" name="Picture 73">
                <a:extLst>
                  <a:ext uri="{FF2B5EF4-FFF2-40B4-BE49-F238E27FC236}">
                    <a16:creationId xmlns:a16="http://schemas.microsoft.com/office/drawing/2014/main" id="{541447C8-3500-0BCA-C00F-68C4F18DDEAA}"/>
                  </a:ext>
                </a:extLst>
              </p:cNvPr>
              <p:cNvPicPr>
                <a:picLocks noChangeAspect="1"/>
              </p:cNvPicPr>
              <p:nvPr/>
            </p:nvPicPr>
            <p:blipFill>
              <a:blip r:embed="rId5"/>
              <a:stretch>
                <a:fillRect/>
              </a:stretch>
            </p:blipFill>
            <p:spPr>
              <a:xfrm>
                <a:off x="7100448" y="2222372"/>
                <a:ext cx="457225" cy="457225"/>
              </a:xfrm>
              <a:prstGeom prst="rect">
                <a:avLst/>
              </a:prstGeom>
            </p:spPr>
          </p:pic>
          <p:sp>
            <p:nvSpPr>
              <p:cNvPr id="75" name="Google Shape;3915;p51">
                <a:extLst>
                  <a:ext uri="{FF2B5EF4-FFF2-40B4-BE49-F238E27FC236}">
                    <a16:creationId xmlns:a16="http://schemas.microsoft.com/office/drawing/2014/main" id="{507A993E-0BBA-4555-D5F4-52D40C52E365}"/>
                  </a:ext>
                </a:extLst>
              </p:cNvPr>
              <p:cNvSpPr txBox="1">
                <a:spLocks/>
              </p:cNvSpPr>
              <p:nvPr/>
            </p:nvSpPr>
            <p:spPr>
              <a:xfrm>
                <a:off x="6627162" y="2630306"/>
                <a:ext cx="1403797" cy="45722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900" dirty="0">
                    <a:solidFill>
                      <a:schemeClr val="bg1"/>
                    </a:solidFill>
                    <a:latin typeface="Rockwell" panose="02060603020205020403" pitchFamily="18" charset="77"/>
                  </a:rPr>
                  <a:t>LLaMA-3</a:t>
                </a:r>
              </a:p>
            </p:txBody>
          </p:sp>
        </p:grpSp>
        <p:cxnSp>
          <p:nvCxnSpPr>
            <p:cNvPr id="78" name="Straight Arrow Connector 77">
              <a:extLst>
                <a:ext uri="{FF2B5EF4-FFF2-40B4-BE49-F238E27FC236}">
                  <a16:creationId xmlns:a16="http://schemas.microsoft.com/office/drawing/2014/main" id="{3E17E68C-C483-D69B-E739-E0C1E5819171}"/>
                </a:ext>
              </a:extLst>
            </p:cNvPr>
            <p:cNvCxnSpPr>
              <a:cxnSpLocks/>
            </p:cNvCxnSpPr>
            <p:nvPr/>
          </p:nvCxnSpPr>
          <p:spPr>
            <a:xfrm>
              <a:off x="6024609" y="760408"/>
              <a:ext cx="477877"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9" name="Title 1">
              <a:extLst>
                <a:ext uri="{FF2B5EF4-FFF2-40B4-BE49-F238E27FC236}">
                  <a16:creationId xmlns:a16="http://schemas.microsoft.com/office/drawing/2014/main" id="{7DB09FFD-8A76-1167-1E1C-6CC036A436E0}"/>
                </a:ext>
              </a:extLst>
            </p:cNvPr>
            <p:cNvSpPr txBox="1">
              <a:spLocks/>
            </p:cNvSpPr>
            <p:nvPr/>
          </p:nvSpPr>
          <p:spPr>
            <a:xfrm>
              <a:off x="3325729" y="554697"/>
              <a:ext cx="323435" cy="4142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Outfit"/>
                <a:buNone/>
                <a:defRPr sz="60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9pPr>
            </a:lstStyle>
            <a:p>
              <a:r>
                <a:rPr lang="en-US" sz="2000" b="0" dirty="0">
                  <a:solidFill>
                    <a:schemeClr val="bg1"/>
                  </a:solidFill>
                </a:rPr>
                <a:t>+</a:t>
              </a:r>
              <a:endParaRPr lang="en-CH" sz="1600" b="0" dirty="0">
                <a:solidFill>
                  <a:schemeClr val="bg1"/>
                </a:solidFill>
              </a:endParaRPr>
            </a:p>
          </p:txBody>
        </p:sp>
        <p:sp>
          <p:nvSpPr>
            <p:cNvPr id="80" name="Rounded Rectangle 79">
              <a:extLst>
                <a:ext uri="{FF2B5EF4-FFF2-40B4-BE49-F238E27FC236}">
                  <a16:creationId xmlns:a16="http://schemas.microsoft.com/office/drawing/2014/main" id="{4AB31A2C-289A-6AC6-534C-713B593D8DA6}"/>
                </a:ext>
              </a:extLst>
            </p:cNvPr>
            <p:cNvSpPr/>
            <p:nvPr/>
          </p:nvSpPr>
          <p:spPr>
            <a:xfrm>
              <a:off x="3885095" y="451862"/>
              <a:ext cx="1933175" cy="695788"/>
            </a:xfrm>
            <a:prstGeom prst="roundRect">
              <a:avLst>
                <a:gd name="adj" fmla="val 1338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solidFill>
              </a:endParaRPr>
            </a:p>
          </p:txBody>
        </p:sp>
        <p:sp>
          <p:nvSpPr>
            <p:cNvPr id="81" name="Title 1">
              <a:extLst>
                <a:ext uri="{FF2B5EF4-FFF2-40B4-BE49-F238E27FC236}">
                  <a16:creationId xmlns:a16="http://schemas.microsoft.com/office/drawing/2014/main" id="{5C0526BE-242B-9FC4-AF4F-BF9F931F918D}"/>
                </a:ext>
              </a:extLst>
            </p:cNvPr>
            <p:cNvSpPr txBox="1">
              <a:spLocks/>
            </p:cNvSpPr>
            <p:nvPr/>
          </p:nvSpPr>
          <p:spPr>
            <a:xfrm>
              <a:off x="1441807" y="140422"/>
              <a:ext cx="1540619" cy="4142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Outfit"/>
                <a:buNone/>
                <a:defRPr sz="60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9pPr>
            </a:lstStyle>
            <a:p>
              <a:pPr algn="l"/>
              <a:r>
                <a:rPr lang="en-US" sz="800" b="0" dirty="0">
                  <a:solidFill>
                    <a:schemeClr val="bg1"/>
                  </a:solidFill>
                </a:rPr>
                <a:t>Instruction</a:t>
              </a:r>
              <a:endParaRPr lang="en-CH" sz="800" b="0" dirty="0">
                <a:solidFill>
                  <a:schemeClr val="bg1"/>
                </a:solidFill>
              </a:endParaRPr>
            </a:p>
          </p:txBody>
        </p:sp>
        <p:sp>
          <p:nvSpPr>
            <p:cNvPr id="82" name="Title 1">
              <a:extLst>
                <a:ext uri="{FF2B5EF4-FFF2-40B4-BE49-F238E27FC236}">
                  <a16:creationId xmlns:a16="http://schemas.microsoft.com/office/drawing/2014/main" id="{5710BEE8-7FAF-F878-D41D-FDAFFC421DFF}"/>
                </a:ext>
              </a:extLst>
            </p:cNvPr>
            <p:cNvSpPr txBox="1">
              <a:spLocks/>
            </p:cNvSpPr>
            <p:nvPr/>
          </p:nvSpPr>
          <p:spPr>
            <a:xfrm>
              <a:off x="3801690" y="146136"/>
              <a:ext cx="1540619" cy="4142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Outfit"/>
                <a:buNone/>
                <a:defRPr sz="60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9pPr>
            </a:lstStyle>
            <a:p>
              <a:pPr algn="l"/>
              <a:r>
                <a:rPr lang="en-US" sz="800" b="0" dirty="0">
                  <a:solidFill>
                    <a:schemeClr val="bg1"/>
                  </a:solidFill>
                </a:rPr>
                <a:t>Method to be </a:t>
              </a:r>
              <a:r>
                <a:rPr lang="en-US" sz="800" b="0" dirty="0" err="1">
                  <a:solidFill>
                    <a:schemeClr val="bg1"/>
                  </a:solidFill>
                </a:rPr>
                <a:t>deobfuscated</a:t>
              </a:r>
              <a:endParaRPr lang="en-CH" sz="800" b="0" dirty="0">
                <a:solidFill>
                  <a:schemeClr val="bg1"/>
                </a:solidFill>
              </a:endParaRPr>
            </a:p>
          </p:txBody>
        </p:sp>
        <p:sp>
          <p:nvSpPr>
            <p:cNvPr id="83" name="Title 1">
              <a:extLst>
                <a:ext uri="{FF2B5EF4-FFF2-40B4-BE49-F238E27FC236}">
                  <a16:creationId xmlns:a16="http://schemas.microsoft.com/office/drawing/2014/main" id="{1247C387-93EE-52CA-21CA-516AF60FE408}"/>
                </a:ext>
              </a:extLst>
            </p:cNvPr>
            <p:cNvSpPr txBox="1">
              <a:spLocks/>
            </p:cNvSpPr>
            <p:nvPr/>
          </p:nvSpPr>
          <p:spPr>
            <a:xfrm>
              <a:off x="3875544" y="420634"/>
              <a:ext cx="2033669" cy="7636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Outfit"/>
                <a:buNone/>
                <a:defRPr sz="60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9pPr>
            </a:lstStyle>
            <a:p>
              <a:pPr algn="l">
                <a:lnSpc>
                  <a:spcPct val="150000"/>
                </a:lnSpc>
              </a:pPr>
              <a:r>
                <a:rPr lang="en-CH" sz="700" b="0" dirty="0">
                  <a:solidFill>
                    <a:schemeClr val="bg1"/>
                  </a:solidFill>
                </a:rPr>
                <a:t>void fillBottle() {</a:t>
              </a:r>
            </a:p>
            <a:p>
              <a:pPr algn="l">
                <a:lnSpc>
                  <a:spcPct val="150000"/>
                </a:lnSpc>
              </a:pPr>
              <a:r>
                <a:rPr lang="en-CH" sz="700" b="0" dirty="0">
                  <a:solidFill>
                    <a:schemeClr val="bg1"/>
                  </a:solidFill>
                </a:rPr>
                <a:t>        this.</a:t>
              </a:r>
              <a:r>
                <a:rPr lang="en-CH" sz="700" u="sng" dirty="0">
                  <a:solidFill>
                    <a:schemeClr val="bg1"/>
                  </a:solidFill>
                </a:rPr>
                <a:t>2hehoj</a:t>
              </a:r>
              <a:r>
                <a:rPr lang="en-CH" sz="700" b="0" dirty="0">
                  <a:solidFill>
                    <a:schemeClr val="bg1"/>
                  </a:solidFill>
                </a:rPr>
                <a:t> = True;</a:t>
              </a:r>
            </a:p>
            <a:p>
              <a:pPr algn="l">
                <a:lnSpc>
                  <a:spcPct val="150000"/>
                </a:lnSpc>
              </a:pPr>
              <a:r>
                <a:rPr lang="en-CH" sz="700" b="0" dirty="0">
                  <a:solidFill>
                    <a:schemeClr val="bg1"/>
                  </a:solidFill>
                </a:rPr>
                <a:t>        System.out.println(“Bottle:”, this. </a:t>
              </a:r>
              <a:r>
                <a:rPr lang="en-CH" sz="700" u="sng" dirty="0">
                  <a:solidFill>
                    <a:schemeClr val="bg1"/>
                  </a:solidFill>
                </a:rPr>
                <a:t>2hehoj</a:t>
              </a:r>
              <a:r>
                <a:rPr lang="en-CH" sz="700" b="0" dirty="0">
                  <a:solidFill>
                    <a:schemeClr val="bg1"/>
                  </a:solidFill>
                </a:rPr>
                <a:t>)</a:t>
              </a:r>
            </a:p>
            <a:p>
              <a:pPr algn="l">
                <a:lnSpc>
                  <a:spcPct val="150000"/>
                </a:lnSpc>
              </a:pPr>
              <a:r>
                <a:rPr lang="en-CH" sz="700" b="0" dirty="0">
                  <a:solidFill>
                    <a:schemeClr val="bg1"/>
                  </a:solidFill>
                </a:rPr>
                <a:t>}</a:t>
              </a:r>
            </a:p>
          </p:txBody>
        </p:sp>
        <p:sp>
          <p:nvSpPr>
            <p:cNvPr id="84" name="Rounded Rectangle 83">
              <a:extLst>
                <a:ext uri="{FF2B5EF4-FFF2-40B4-BE49-F238E27FC236}">
                  <a16:creationId xmlns:a16="http://schemas.microsoft.com/office/drawing/2014/main" id="{40F52488-1D58-2A3E-B9BC-10715FAB7BC3}"/>
                </a:ext>
              </a:extLst>
            </p:cNvPr>
            <p:cNvSpPr/>
            <p:nvPr/>
          </p:nvSpPr>
          <p:spPr>
            <a:xfrm>
              <a:off x="1542958" y="451614"/>
              <a:ext cx="1540619" cy="628385"/>
            </a:xfrm>
            <a:prstGeom prst="roundRect">
              <a:avLst>
                <a:gd name="adj" fmla="val 9373"/>
              </a:avLst>
            </a:pr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6" name="Title 1">
              <a:extLst>
                <a:ext uri="{FF2B5EF4-FFF2-40B4-BE49-F238E27FC236}">
                  <a16:creationId xmlns:a16="http://schemas.microsoft.com/office/drawing/2014/main" id="{2265E2C8-6F79-BFAF-AFC4-CF46909B22AE}"/>
                </a:ext>
              </a:extLst>
            </p:cNvPr>
            <p:cNvSpPr txBox="1">
              <a:spLocks/>
            </p:cNvSpPr>
            <p:nvPr/>
          </p:nvSpPr>
          <p:spPr>
            <a:xfrm>
              <a:off x="1943639" y="369310"/>
              <a:ext cx="817992" cy="7636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Outfit"/>
                <a:buNone/>
                <a:defRPr sz="60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9pPr>
            </a:lstStyle>
            <a:p>
              <a:pPr algn="l">
                <a:lnSpc>
                  <a:spcPct val="150000"/>
                </a:lnSpc>
              </a:pPr>
              <a:r>
                <a:rPr lang="en-US" sz="700" b="0" dirty="0">
                  <a:solidFill>
                    <a:schemeClr val="bg1"/>
                  </a:solidFill>
                </a:rPr>
                <a:t>D</a:t>
              </a:r>
              <a:r>
                <a:rPr lang="en-CH" sz="700" b="0" dirty="0">
                  <a:solidFill>
                    <a:schemeClr val="bg1"/>
                  </a:solidFill>
                </a:rPr>
                <a:t>eobfuscate …</a:t>
              </a:r>
            </a:p>
          </p:txBody>
        </p:sp>
        <p:sp>
          <p:nvSpPr>
            <p:cNvPr id="87" name="Rounded Rectangle 86">
              <a:extLst>
                <a:ext uri="{FF2B5EF4-FFF2-40B4-BE49-F238E27FC236}">
                  <a16:creationId xmlns:a16="http://schemas.microsoft.com/office/drawing/2014/main" id="{14C412D2-298E-5659-2ECE-58FDC0B4F1CA}"/>
                </a:ext>
              </a:extLst>
            </p:cNvPr>
            <p:cNvSpPr/>
            <p:nvPr/>
          </p:nvSpPr>
          <p:spPr>
            <a:xfrm>
              <a:off x="1358973" y="49642"/>
              <a:ext cx="8386346" cy="1369255"/>
            </a:xfrm>
            <a:prstGeom prst="roundRect">
              <a:avLst>
                <a:gd name="adj" fmla="val 9373"/>
              </a:avLst>
            </a:prstGeom>
            <a:noFill/>
            <a:ln w="12700">
              <a:solidFill>
                <a:schemeClr val="accent6">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121" name="Straight Arrow Connector 120">
              <a:extLst>
                <a:ext uri="{FF2B5EF4-FFF2-40B4-BE49-F238E27FC236}">
                  <a16:creationId xmlns:a16="http://schemas.microsoft.com/office/drawing/2014/main" id="{E7483EF3-6DEC-D920-41F8-30917FC4C264}"/>
                </a:ext>
              </a:extLst>
            </p:cNvPr>
            <p:cNvCxnSpPr>
              <a:cxnSpLocks/>
            </p:cNvCxnSpPr>
            <p:nvPr/>
          </p:nvCxnSpPr>
          <p:spPr>
            <a:xfrm>
              <a:off x="7667174" y="760667"/>
              <a:ext cx="477877"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1" name="Straight Connector 90">
            <a:extLst>
              <a:ext uri="{FF2B5EF4-FFF2-40B4-BE49-F238E27FC236}">
                <a16:creationId xmlns:a16="http://schemas.microsoft.com/office/drawing/2014/main" id="{7A767C8A-0D01-2B75-9624-5401F6CDA6EF}"/>
              </a:ext>
            </a:extLst>
          </p:cNvPr>
          <p:cNvCxnSpPr>
            <a:cxnSpLocks/>
            <a:stCxn id="12" idx="1"/>
          </p:cNvCxnSpPr>
          <p:nvPr/>
        </p:nvCxnSpPr>
        <p:spPr>
          <a:xfrm flipH="1">
            <a:off x="6568642" y="3137212"/>
            <a:ext cx="694223" cy="429121"/>
          </a:xfrm>
          <a:prstGeom prst="line">
            <a:avLst/>
          </a:prstGeom>
          <a:ln>
            <a:solidFill>
              <a:srgbClr val="998EC3"/>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94228F0-98B7-D135-BD67-7C19FF3E43D2}"/>
              </a:ext>
            </a:extLst>
          </p:cNvPr>
          <p:cNvCxnSpPr>
            <a:cxnSpLocks/>
            <a:stCxn id="12" idx="1"/>
          </p:cNvCxnSpPr>
          <p:nvPr/>
        </p:nvCxnSpPr>
        <p:spPr>
          <a:xfrm flipH="1">
            <a:off x="4529635" y="3137212"/>
            <a:ext cx="2733230" cy="242059"/>
          </a:xfrm>
          <a:prstGeom prst="line">
            <a:avLst/>
          </a:prstGeom>
          <a:ln>
            <a:solidFill>
              <a:srgbClr val="998EC3"/>
            </a:solidFill>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EBF0FB9B-791B-583E-01D6-EA64DD1BE235}"/>
              </a:ext>
            </a:extLst>
          </p:cNvPr>
          <p:cNvGrpSpPr/>
          <p:nvPr/>
        </p:nvGrpSpPr>
        <p:grpSpPr>
          <a:xfrm>
            <a:off x="1826956" y="4333153"/>
            <a:ext cx="5503977" cy="577254"/>
            <a:chOff x="1465287" y="4112890"/>
            <a:chExt cx="5503977" cy="577254"/>
          </a:xfrm>
        </p:grpSpPr>
        <p:sp>
          <p:nvSpPr>
            <p:cNvPr id="105" name="Rectangle 104">
              <a:extLst>
                <a:ext uri="{FF2B5EF4-FFF2-40B4-BE49-F238E27FC236}">
                  <a16:creationId xmlns:a16="http://schemas.microsoft.com/office/drawing/2014/main" id="{9275D3CE-E3B2-6E89-A77D-E2904DA0B61A}"/>
                </a:ext>
              </a:extLst>
            </p:cNvPr>
            <p:cNvSpPr/>
            <p:nvPr/>
          </p:nvSpPr>
          <p:spPr>
            <a:xfrm>
              <a:off x="1465287" y="4165418"/>
              <a:ext cx="5447797" cy="472198"/>
            </a:xfrm>
            <a:prstGeom prst="rect">
              <a:avLst/>
            </a:prstGeom>
            <a:solidFill>
              <a:srgbClr val="FF6C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bg1"/>
                </a:solidFill>
              </a:endParaRPr>
            </a:p>
          </p:txBody>
        </p:sp>
        <p:sp>
          <p:nvSpPr>
            <p:cNvPr id="106" name="Google Shape;3523;p43">
              <a:extLst>
                <a:ext uri="{FF2B5EF4-FFF2-40B4-BE49-F238E27FC236}">
                  <a16:creationId xmlns:a16="http://schemas.microsoft.com/office/drawing/2014/main" id="{03EDE508-63F6-3ABA-9F4A-673E2A23D651}"/>
                </a:ext>
              </a:extLst>
            </p:cNvPr>
            <p:cNvSpPr txBox="1">
              <a:spLocks/>
            </p:cNvSpPr>
            <p:nvPr/>
          </p:nvSpPr>
          <p:spPr>
            <a:xfrm>
              <a:off x="2042543" y="4228958"/>
              <a:ext cx="4926721" cy="3451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r>
                <a:rPr lang="en-US" sz="1100" dirty="0">
                  <a:solidFill>
                    <a:schemeClr val="tx1"/>
                  </a:solidFill>
                </a:rPr>
                <a:t>LLaMA-3 significantly better understands longer methods than </a:t>
              </a:r>
              <a:r>
                <a:rPr lang="en-US" sz="1100" dirty="0" err="1">
                  <a:solidFill>
                    <a:schemeClr val="tx1"/>
                  </a:solidFill>
                </a:rPr>
                <a:t>CodeLLaMA</a:t>
              </a:r>
              <a:r>
                <a:rPr lang="en-US" sz="1100" dirty="0">
                  <a:solidFill>
                    <a:schemeClr val="tx1"/>
                  </a:solidFill>
                </a:rPr>
                <a:t>.</a:t>
              </a:r>
            </a:p>
          </p:txBody>
        </p:sp>
        <p:pic>
          <p:nvPicPr>
            <p:cNvPr id="107" name="Picture 106">
              <a:extLst>
                <a:ext uri="{FF2B5EF4-FFF2-40B4-BE49-F238E27FC236}">
                  <a16:creationId xmlns:a16="http://schemas.microsoft.com/office/drawing/2014/main" id="{CC17B2F6-05F8-E158-884B-D50B9F147868}"/>
                </a:ext>
              </a:extLst>
            </p:cNvPr>
            <p:cNvPicPr>
              <a:picLocks noChangeAspect="1"/>
            </p:cNvPicPr>
            <p:nvPr/>
          </p:nvPicPr>
          <p:blipFill>
            <a:blip r:embed="rId7"/>
            <a:stretch>
              <a:fillRect/>
            </a:stretch>
          </p:blipFill>
          <p:spPr>
            <a:xfrm>
              <a:off x="1465291" y="4112890"/>
              <a:ext cx="577254" cy="577254"/>
            </a:xfrm>
            <a:prstGeom prst="rect">
              <a:avLst/>
            </a:prstGeom>
          </p:spPr>
        </p:pic>
      </p:grpSp>
      <p:sp>
        <p:nvSpPr>
          <p:cNvPr id="122" name="Rounded Rectangle 121">
            <a:extLst>
              <a:ext uri="{FF2B5EF4-FFF2-40B4-BE49-F238E27FC236}">
                <a16:creationId xmlns:a16="http://schemas.microsoft.com/office/drawing/2014/main" id="{ACC905A7-E1DA-6B42-6F5C-0DE49E50E015}"/>
              </a:ext>
            </a:extLst>
          </p:cNvPr>
          <p:cNvSpPr/>
          <p:nvPr/>
        </p:nvSpPr>
        <p:spPr>
          <a:xfrm>
            <a:off x="7417414" y="631883"/>
            <a:ext cx="892837" cy="288000"/>
          </a:xfrm>
          <a:prstGeom prst="roundRect">
            <a:avLst>
              <a:gd name="adj" fmla="val 26693"/>
            </a:avLst>
          </a:prstGeom>
          <a:solidFill>
            <a:srgbClr val="F2A3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chemeClr val="tx1"/>
                </a:solidFill>
              </a:rPr>
              <a:t>correct</a:t>
            </a:r>
          </a:p>
        </p:txBody>
      </p:sp>
      <p:sp>
        <p:nvSpPr>
          <p:cNvPr id="123" name="Rounded Rectangle 122">
            <a:extLst>
              <a:ext uri="{FF2B5EF4-FFF2-40B4-BE49-F238E27FC236}">
                <a16:creationId xmlns:a16="http://schemas.microsoft.com/office/drawing/2014/main" id="{62A47ED8-548F-6A75-CBCF-AA6E3EC3DC2F}"/>
              </a:ext>
            </a:extLst>
          </p:cNvPr>
          <p:cNvSpPr/>
          <p:nvPr/>
        </p:nvSpPr>
        <p:spPr>
          <a:xfrm>
            <a:off x="7417414" y="977989"/>
            <a:ext cx="892837" cy="288000"/>
          </a:xfrm>
          <a:prstGeom prst="roundRect">
            <a:avLst>
              <a:gd name="adj" fmla="val 26693"/>
            </a:avLst>
          </a:prstGeom>
          <a:solidFill>
            <a:srgbClr val="998E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chemeClr val="tx1"/>
                </a:solidFill>
              </a:rPr>
              <a:t>wrong</a:t>
            </a:r>
          </a:p>
        </p:txBody>
      </p:sp>
      <p:sp>
        <p:nvSpPr>
          <p:cNvPr id="124" name="Title 1">
            <a:extLst>
              <a:ext uri="{FF2B5EF4-FFF2-40B4-BE49-F238E27FC236}">
                <a16:creationId xmlns:a16="http://schemas.microsoft.com/office/drawing/2014/main" id="{C06647D9-1DA5-5D6A-F4C2-D189BD12B985}"/>
              </a:ext>
            </a:extLst>
          </p:cNvPr>
          <p:cNvSpPr txBox="1">
            <a:spLocks/>
          </p:cNvSpPr>
          <p:nvPr/>
        </p:nvSpPr>
        <p:spPr>
          <a:xfrm>
            <a:off x="7330933" y="337183"/>
            <a:ext cx="874522" cy="4142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Outfit"/>
              <a:buNone/>
              <a:defRPr sz="60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9pPr>
          </a:lstStyle>
          <a:p>
            <a:pPr algn="l"/>
            <a:r>
              <a:rPr lang="en-US" sz="800" b="0" dirty="0">
                <a:solidFill>
                  <a:schemeClr val="bg1"/>
                </a:solidFill>
              </a:rPr>
              <a:t>Format</a:t>
            </a:r>
            <a:endParaRPr lang="en-CH" sz="800" b="0" dirty="0">
              <a:solidFill>
                <a:schemeClr val="bg1"/>
              </a:solidFill>
            </a:endParaRPr>
          </a:p>
        </p:txBody>
      </p:sp>
      <p:sp>
        <p:nvSpPr>
          <p:cNvPr id="126" name="Google Shape;3506;p42">
            <a:extLst>
              <a:ext uri="{FF2B5EF4-FFF2-40B4-BE49-F238E27FC236}">
                <a16:creationId xmlns:a16="http://schemas.microsoft.com/office/drawing/2014/main" id="{3B2122FC-4447-6672-BAFF-291BB86FEB6F}"/>
              </a:ext>
            </a:extLst>
          </p:cNvPr>
          <p:cNvSpPr txBox="1">
            <a:spLocks/>
          </p:cNvSpPr>
          <p:nvPr/>
        </p:nvSpPr>
        <p:spPr>
          <a:xfrm>
            <a:off x="8586438" y="4812866"/>
            <a:ext cx="557561" cy="3306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r"/>
            <a:r>
              <a:rPr lang="en-US" sz="1000" dirty="0">
                <a:solidFill>
                  <a:schemeClr val="bg1"/>
                </a:solidFill>
              </a:rPr>
              <a:t>36</a:t>
            </a:r>
          </a:p>
        </p:txBody>
      </p:sp>
    </p:spTree>
    <p:extLst>
      <p:ext uri="{BB962C8B-B14F-4D97-AF65-F5344CB8AC3E}">
        <p14:creationId xmlns:p14="http://schemas.microsoft.com/office/powerpoint/2010/main" val="4205672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38"/>
        <p:cNvGrpSpPr/>
        <p:nvPr/>
      </p:nvGrpSpPr>
      <p:grpSpPr>
        <a:xfrm>
          <a:off x="0" y="0"/>
          <a:ext cx="0" cy="0"/>
          <a:chOff x="0" y="0"/>
          <a:chExt cx="0" cy="0"/>
        </a:xfrm>
      </p:grpSpPr>
      <p:sp>
        <p:nvSpPr>
          <p:cNvPr id="17" name="Title 1">
            <a:extLst>
              <a:ext uri="{FF2B5EF4-FFF2-40B4-BE49-F238E27FC236}">
                <a16:creationId xmlns:a16="http://schemas.microsoft.com/office/drawing/2014/main" id="{1770F4E4-C42A-7EC8-3201-B43AD8EC8360}"/>
              </a:ext>
            </a:extLst>
          </p:cNvPr>
          <p:cNvSpPr>
            <a:spLocks noGrp="1"/>
          </p:cNvSpPr>
          <p:nvPr>
            <p:ph type="title" idx="4294967295"/>
          </p:nvPr>
        </p:nvSpPr>
        <p:spPr>
          <a:xfrm>
            <a:off x="0" y="1783461"/>
            <a:ext cx="9144000" cy="573087"/>
          </a:xfrm>
        </p:spPr>
        <p:txBody>
          <a:bodyPr/>
          <a:lstStyle/>
          <a:p>
            <a:r>
              <a:rPr lang="en-CH" sz="2000" dirty="0">
                <a:solidFill>
                  <a:schemeClr val="bg1"/>
                </a:solidFill>
              </a:rPr>
              <a:t>Is task understanding related to </a:t>
            </a:r>
            <a:r>
              <a:rPr lang="en-CH" sz="2000" dirty="0">
                <a:solidFill>
                  <a:schemeClr val="tx2"/>
                </a:solidFill>
              </a:rPr>
              <a:t>method’s number of fields</a:t>
            </a:r>
            <a:r>
              <a:rPr lang="en-CH" sz="2000" dirty="0">
                <a:solidFill>
                  <a:schemeClr val="bg1"/>
                </a:solidFill>
              </a:rPr>
              <a:t>?</a:t>
            </a:r>
          </a:p>
        </p:txBody>
      </p:sp>
      <p:sp>
        <p:nvSpPr>
          <p:cNvPr id="13" name="Google Shape;3506;p42">
            <a:extLst>
              <a:ext uri="{FF2B5EF4-FFF2-40B4-BE49-F238E27FC236}">
                <a16:creationId xmlns:a16="http://schemas.microsoft.com/office/drawing/2014/main" id="{13BD9F11-F0E5-25BD-7DF7-55FA0AFD8D65}"/>
              </a:ext>
            </a:extLst>
          </p:cNvPr>
          <p:cNvSpPr txBox="1">
            <a:spLocks/>
          </p:cNvSpPr>
          <p:nvPr/>
        </p:nvSpPr>
        <p:spPr>
          <a:xfrm>
            <a:off x="8740226" y="5784095"/>
            <a:ext cx="557561" cy="3306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r"/>
            <a:endParaRPr lang="en-US" sz="1000" dirty="0"/>
          </a:p>
        </p:txBody>
      </p:sp>
      <p:grpSp>
        <p:nvGrpSpPr>
          <p:cNvPr id="88" name="Group 87">
            <a:extLst>
              <a:ext uri="{FF2B5EF4-FFF2-40B4-BE49-F238E27FC236}">
                <a16:creationId xmlns:a16="http://schemas.microsoft.com/office/drawing/2014/main" id="{C54FD180-C487-989B-BA69-DBFB04288127}"/>
              </a:ext>
            </a:extLst>
          </p:cNvPr>
          <p:cNvGrpSpPr/>
          <p:nvPr/>
        </p:nvGrpSpPr>
        <p:grpSpPr>
          <a:xfrm>
            <a:off x="353880" y="247864"/>
            <a:ext cx="8386346" cy="1369255"/>
            <a:chOff x="1358973" y="49642"/>
            <a:chExt cx="8386346" cy="1369255"/>
          </a:xfrm>
        </p:grpSpPr>
        <p:grpSp>
          <p:nvGrpSpPr>
            <p:cNvPr id="70" name="Group 69">
              <a:extLst>
                <a:ext uri="{FF2B5EF4-FFF2-40B4-BE49-F238E27FC236}">
                  <a16:creationId xmlns:a16="http://schemas.microsoft.com/office/drawing/2014/main" id="{DF8B192E-54E8-BB7E-2C3C-907D438D96A5}"/>
                </a:ext>
              </a:extLst>
            </p:cNvPr>
            <p:cNvGrpSpPr/>
            <p:nvPr/>
          </p:nvGrpSpPr>
          <p:grpSpPr>
            <a:xfrm>
              <a:off x="6701180" y="159545"/>
              <a:ext cx="892838" cy="580290"/>
              <a:chOff x="7240171" y="581643"/>
              <a:chExt cx="1316604" cy="866576"/>
            </a:xfrm>
          </p:grpSpPr>
          <p:pic>
            <p:nvPicPr>
              <p:cNvPr id="71" name="Picture 70">
                <a:extLst>
                  <a:ext uri="{FF2B5EF4-FFF2-40B4-BE49-F238E27FC236}">
                    <a16:creationId xmlns:a16="http://schemas.microsoft.com/office/drawing/2014/main" id="{753D900C-618B-D438-E3A4-F88C3FB45BE3}"/>
                  </a:ext>
                </a:extLst>
              </p:cNvPr>
              <p:cNvPicPr>
                <a:picLocks noChangeAspect="1"/>
              </p:cNvPicPr>
              <p:nvPr/>
            </p:nvPicPr>
            <p:blipFill rotWithShape="1">
              <a:blip r:embed="rId3"/>
              <a:srcRect l="28952" t="16357" r="39630" b="22479"/>
              <a:stretch/>
            </p:blipFill>
            <p:spPr>
              <a:xfrm>
                <a:off x="7702781" y="581643"/>
                <a:ext cx="391384" cy="457225"/>
              </a:xfrm>
              <a:prstGeom prst="rect">
                <a:avLst/>
              </a:prstGeom>
            </p:spPr>
          </p:pic>
          <p:sp>
            <p:nvSpPr>
              <p:cNvPr id="72" name="Google Shape;3915;p51">
                <a:extLst>
                  <a:ext uri="{FF2B5EF4-FFF2-40B4-BE49-F238E27FC236}">
                    <a16:creationId xmlns:a16="http://schemas.microsoft.com/office/drawing/2014/main" id="{E945DB8B-0DF1-D683-7A2E-ABF85D63A23F}"/>
                  </a:ext>
                </a:extLst>
              </p:cNvPr>
              <p:cNvSpPr txBox="1">
                <a:spLocks/>
              </p:cNvSpPr>
              <p:nvPr/>
            </p:nvSpPr>
            <p:spPr>
              <a:xfrm>
                <a:off x="7240171" y="990994"/>
                <a:ext cx="1316604" cy="45722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900" dirty="0" err="1">
                    <a:solidFill>
                      <a:schemeClr val="bg1"/>
                    </a:solidFill>
                    <a:latin typeface="Rockwell" panose="02060603020205020403" pitchFamily="18" charset="77"/>
                  </a:rPr>
                  <a:t>CodeLLaMA</a:t>
                </a:r>
                <a:endParaRPr lang="en-US" sz="900" dirty="0">
                  <a:solidFill>
                    <a:schemeClr val="bg1"/>
                  </a:solidFill>
                  <a:latin typeface="Rockwell" panose="02060603020205020403" pitchFamily="18" charset="77"/>
                </a:endParaRPr>
              </a:p>
            </p:txBody>
          </p:sp>
        </p:grpSp>
        <p:grpSp>
          <p:nvGrpSpPr>
            <p:cNvPr id="73" name="Group 72">
              <a:extLst>
                <a:ext uri="{FF2B5EF4-FFF2-40B4-BE49-F238E27FC236}">
                  <a16:creationId xmlns:a16="http://schemas.microsoft.com/office/drawing/2014/main" id="{BC3FECF6-1A37-9027-F920-6F10EA1FCAB6}"/>
                </a:ext>
              </a:extLst>
            </p:cNvPr>
            <p:cNvGrpSpPr/>
            <p:nvPr/>
          </p:nvGrpSpPr>
          <p:grpSpPr>
            <a:xfrm>
              <a:off x="6628024" y="753336"/>
              <a:ext cx="1039150" cy="573314"/>
              <a:chOff x="6627162" y="2222372"/>
              <a:chExt cx="1403797" cy="865159"/>
            </a:xfrm>
          </p:grpSpPr>
          <p:pic>
            <p:nvPicPr>
              <p:cNvPr id="74" name="Picture 73">
                <a:extLst>
                  <a:ext uri="{FF2B5EF4-FFF2-40B4-BE49-F238E27FC236}">
                    <a16:creationId xmlns:a16="http://schemas.microsoft.com/office/drawing/2014/main" id="{541447C8-3500-0BCA-C00F-68C4F18DDEAA}"/>
                  </a:ext>
                </a:extLst>
              </p:cNvPr>
              <p:cNvPicPr>
                <a:picLocks noChangeAspect="1"/>
              </p:cNvPicPr>
              <p:nvPr/>
            </p:nvPicPr>
            <p:blipFill>
              <a:blip r:embed="rId4"/>
              <a:stretch>
                <a:fillRect/>
              </a:stretch>
            </p:blipFill>
            <p:spPr>
              <a:xfrm>
                <a:off x="7100448" y="2222372"/>
                <a:ext cx="457225" cy="457225"/>
              </a:xfrm>
              <a:prstGeom prst="rect">
                <a:avLst/>
              </a:prstGeom>
            </p:spPr>
          </p:pic>
          <p:sp>
            <p:nvSpPr>
              <p:cNvPr id="75" name="Google Shape;3915;p51">
                <a:extLst>
                  <a:ext uri="{FF2B5EF4-FFF2-40B4-BE49-F238E27FC236}">
                    <a16:creationId xmlns:a16="http://schemas.microsoft.com/office/drawing/2014/main" id="{507A993E-0BBA-4555-D5F4-52D40C52E365}"/>
                  </a:ext>
                </a:extLst>
              </p:cNvPr>
              <p:cNvSpPr txBox="1">
                <a:spLocks/>
              </p:cNvSpPr>
              <p:nvPr/>
            </p:nvSpPr>
            <p:spPr>
              <a:xfrm>
                <a:off x="6627162" y="2630306"/>
                <a:ext cx="1403797" cy="45722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900" dirty="0">
                    <a:solidFill>
                      <a:schemeClr val="bg1"/>
                    </a:solidFill>
                    <a:latin typeface="Rockwell" panose="02060603020205020403" pitchFamily="18" charset="77"/>
                  </a:rPr>
                  <a:t>LLaMA-3</a:t>
                </a:r>
              </a:p>
            </p:txBody>
          </p:sp>
        </p:grpSp>
        <p:cxnSp>
          <p:nvCxnSpPr>
            <p:cNvPr id="78" name="Straight Arrow Connector 77">
              <a:extLst>
                <a:ext uri="{FF2B5EF4-FFF2-40B4-BE49-F238E27FC236}">
                  <a16:creationId xmlns:a16="http://schemas.microsoft.com/office/drawing/2014/main" id="{3E17E68C-C483-D69B-E739-E0C1E5819171}"/>
                </a:ext>
              </a:extLst>
            </p:cNvPr>
            <p:cNvCxnSpPr>
              <a:cxnSpLocks/>
            </p:cNvCxnSpPr>
            <p:nvPr/>
          </p:nvCxnSpPr>
          <p:spPr>
            <a:xfrm>
              <a:off x="6024609" y="760408"/>
              <a:ext cx="477877"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9" name="Title 1">
              <a:extLst>
                <a:ext uri="{FF2B5EF4-FFF2-40B4-BE49-F238E27FC236}">
                  <a16:creationId xmlns:a16="http://schemas.microsoft.com/office/drawing/2014/main" id="{7DB09FFD-8A76-1167-1E1C-6CC036A436E0}"/>
                </a:ext>
              </a:extLst>
            </p:cNvPr>
            <p:cNvSpPr txBox="1">
              <a:spLocks/>
            </p:cNvSpPr>
            <p:nvPr/>
          </p:nvSpPr>
          <p:spPr>
            <a:xfrm>
              <a:off x="3325729" y="554697"/>
              <a:ext cx="323435" cy="4142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Outfit"/>
                <a:buNone/>
                <a:defRPr sz="60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9pPr>
            </a:lstStyle>
            <a:p>
              <a:r>
                <a:rPr lang="en-US" sz="2000" b="0" dirty="0">
                  <a:solidFill>
                    <a:schemeClr val="bg1"/>
                  </a:solidFill>
                </a:rPr>
                <a:t>+</a:t>
              </a:r>
              <a:endParaRPr lang="en-CH" sz="1600" b="0" dirty="0">
                <a:solidFill>
                  <a:schemeClr val="bg1"/>
                </a:solidFill>
              </a:endParaRPr>
            </a:p>
          </p:txBody>
        </p:sp>
        <p:sp>
          <p:nvSpPr>
            <p:cNvPr id="80" name="Rounded Rectangle 79">
              <a:extLst>
                <a:ext uri="{FF2B5EF4-FFF2-40B4-BE49-F238E27FC236}">
                  <a16:creationId xmlns:a16="http://schemas.microsoft.com/office/drawing/2014/main" id="{4AB31A2C-289A-6AC6-534C-713B593D8DA6}"/>
                </a:ext>
              </a:extLst>
            </p:cNvPr>
            <p:cNvSpPr/>
            <p:nvPr/>
          </p:nvSpPr>
          <p:spPr>
            <a:xfrm>
              <a:off x="3885095" y="451862"/>
              <a:ext cx="1933175" cy="695788"/>
            </a:xfrm>
            <a:prstGeom prst="roundRect">
              <a:avLst>
                <a:gd name="adj" fmla="val 1338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solidFill>
              </a:endParaRPr>
            </a:p>
          </p:txBody>
        </p:sp>
        <p:sp>
          <p:nvSpPr>
            <p:cNvPr id="81" name="Title 1">
              <a:extLst>
                <a:ext uri="{FF2B5EF4-FFF2-40B4-BE49-F238E27FC236}">
                  <a16:creationId xmlns:a16="http://schemas.microsoft.com/office/drawing/2014/main" id="{5C0526BE-242B-9FC4-AF4F-BF9F931F918D}"/>
                </a:ext>
              </a:extLst>
            </p:cNvPr>
            <p:cNvSpPr txBox="1">
              <a:spLocks/>
            </p:cNvSpPr>
            <p:nvPr/>
          </p:nvSpPr>
          <p:spPr>
            <a:xfrm>
              <a:off x="1441807" y="140422"/>
              <a:ext cx="1540619" cy="4142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Outfit"/>
                <a:buNone/>
                <a:defRPr sz="60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9pPr>
            </a:lstStyle>
            <a:p>
              <a:pPr algn="l"/>
              <a:r>
                <a:rPr lang="en-US" sz="800" b="0" dirty="0">
                  <a:solidFill>
                    <a:schemeClr val="bg1"/>
                  </a:solidFill>
                </a:rPr>
                <a:t>Instruction</a:t>
              </a:r>
              <a:endParaRPr lang="en-CH" sz="800" b="0" dirty="0">
                <a:solidFill>
                  <a:schemeClr val="bg1"/>
                </a:solidFill>
              </a:endParaRPr>
            </a:p>
          </p:txBody>
        </p:sp>
        <p:sp>
          <p:nvSpPr>
            <p:cNvPr id="82" name="Title 1">
              <a:extLst>
                <a:ext uri="{FF2B5EF4-FFF2-40B4-BE49-F238E27FC236}">
                  <a16:creationId xmlns:a16="http://schemas.microsoft.com/office/drawing/2014/main" id="{5710BEE8-7FAF-F878-D41D-FDAFFC421DFF}"/>
                </a:ext>
              </a:extLst>
            </p:cNvPr>
            <p:cNvSpPr txBox="1">
              <a:spLocks/>
            </p:cNvSpPr>
            <p:nvPr/>
          </p:nvSpPr>
          <p:spPr>
            <a:xfrm>
              <a:off x="3801690" y="146136"/>
              <a:ext cx="1540619" cy="4142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Outfit"/>
                <a:buNone/>
                <a:defRPr sz="60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9pPr>
            </a:lstStyle>
            <a:p>
              <a:pPr algn="l"/>
              <a:r>
                <a:rPr lang="en-US" sz="800" b="0" dirty="0">
                  <a:solidFill>
                    <a:schemeClr val="bg1"/>
                  </a:solidFill>
                </a:rPr>
                <a:t>Method to be </a:t>
              </a:r>
              <a:r>
                <a:rPr lang="en-US" sz="800" b="0" dirty="0" err="1">
                  <a:solidFill>
                    <a:schemeClr val="bg1"/>
                  </a:solidFill>
                </a:rPr>
                <a:t>deobfuscated</a:t>
              </a:r>
              <a:endParaRPr lang="en-CH" sz="800" b="0" dirty="0">
                <a:solidFill>
                  <a:schemeClr val="bg1"/>
                </a:solidFill>
              </a:endParaRPr>
            </a:p>
          </p:txBody>
        </p:sp>
        <p:sp>
          <p:nvSpPr>
            <p:cNvPr id="83" name="Title 1">
              <a:extLst>
                <a:ext uri="{FF2B5EF4-FFF2-40B4-BE49-F238E27FC236}">
                  <a16:creationId xmlns:a16="http://schemas.microsoft.com/office/drawing/2014/main" id="{1247C387-93EE-52CA-21CA-516AF60FE408}"/>
                </a:ext>
              </a:extLst>
            </p:cNvPr>
            <p:cNvSpPr txBox="1">
              <a:spLocks/>
            </p:cNvSpPr>
            <p:nvPr/>
          </p:nvSpPr>
          <p:spPr>
            <a:xfrm>
              <a:off x="3875544" y="420634"/>
              <a:ext cx="2033669" cy="7636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Outfit"/>
                <a:buNone/>
                <a:defRPr sz="60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9pPr>
            </a:lstStyle>
            <a:p>
              <a:pPr algn="l">
                <a:lnSpc>
                  <a:spcPct val="150000"/>
                </a:lnSpc>
              </a:pPr>
              <a:r>
                <a:rPr lang="en-CH" sz="700" b="0" dirty="0">
                  <a:solidFill>
                    <a:schemeClr val="bg1"/>
                  </a:solidFill>
                </a:rPr>
                <a:t>void fillBottle() {</a:t>
              </a:r>
            </a:p>
            <a:p>
              <a:pPr algn="l">
                <a:lnSpc>
                  <a:spcPct val="150000"/>
                </a:lnSpc>
              </a:pPr>
              <a:r>
                <a:rPr lang="en-CH" sz="700" b="0" dirty="0">
                  <a:solidFill>
                    <a:schemeClr val="bg1"/>
                  </a:solidFill>
                </a:rPr>
                <a:t>        this.</a:t>
              </a:r>
              <a:r>
                <a:rPr lang="en-CH" sz="700" u="sng" dirty="0">
                  <a:solidFill>
                    <a:schemeClr val="bg1"/>
                  </a:solidFill>
                </a:rPr>
                <a:t>2hehoj</a:t>
              </a:r>
              <a:r>
                <a:rPr lang="en-CH" sz="700" b="0" dirty="0">
                  <a:solidFill>
                    <a:schemeClr val="bg1"/>
                  </a:solidFill>
                </a:rPr>
                <a:t> = True;</a:t>
              </a:r>
            </a:p>
            <a:p>
              <a:pPr algn="l">
                <a:lnSpc>
                  <a:spcPct val="150000"/>
                </a:lnSpc>
              </a:pPr>
              <a:r>
                <a:rPr lang="en-CH" sz="700" b="0" dirty="0">
                  <a:solidFill>
                    <a:schemeClr val="bg1"/>
                  </a:solidFill>
                </a:rPr>
                <a:t>        System.out.println(“Bottle:”, this. </a:t>
              </a:r>
              <a:r>
                <a:rPr lang="en-CH" sz="700" u="sng" dirty="0">
                  <a:solidFill>
                    <a:schemeClr val="bg1"/>
                  </a:solidFill>
                </a:rPr>
                <a:t>2hehoj</a:t>
              </a:r>
              <a:r>
                <a:rPr lang="en-CH" sz="700" b="0" dirty="0">
                  <a:solidFill>
                    <a:schemeClr val="bg1"/>
                  </a:solidFill>
                </a:rPr>
                <a:t>)</a:t>
              </a:r>
            </a:p>
            <a:p>
              <a:pPr algn="l">
                <a:lnSpc>
                  <a:spcPct val="150000"/>
                </a:lnSpc>
              </a:pPr>
              <a:r>
                <a:rPr lang="en-CH" sz="700" b="0" dirty="0">
                  <a:solidFill>
                    <a:schemeClr val="bg1"/>
                  </a:solidFill>
                </a:rPr>
                <a:t>}</a:t>
              </a:r>
            </a:p>
          </p:txBody>
        </p:sp>
        <p:sp>
          <p:nvSpPr>
            <p:cNvPr id="84" name="Rounded Rectangle 83">
              <a:extLst>
                <a:ext uri="{FF2B5EF4-FFF2-40B4-BE49-F238E27FC236}">
                  <a16:creationId xmlns:a16="http://schemas.microsoft.com/office/drawing/2014/main" id="{40F52488-1D58-2A3E-B9BC-10715FAB7BC3}"/>
                </a:ext>
              </a:extLst>
            </p:cNvPr>
            <p:cNvSpPr/>
            <p:nvPr/>
          </p:nvSpPr>
          <p:spPr>
            <a:xfrm>
              <a:off x="1542958" y="451614"/>
              <a:ext cx="1540619" cy="628385"/>
            </a:xfrm>
            <a:prstGeom prst="roundRect">
              <a:avLst>
                <a:gd name="adj" fmla="val 9373"/>
              </a:avLst>
            </a:prstGeom>
            <a:no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6" name="Title 1">
              <a:extLst>
                <a:ext uri="{FF2B5EF4-FFF2-40B4-BE49-F238E27FC236}">
                  <a16:creationId xmlns:a16="http://schemas.microsoft.com/office/drawing/2014/main" id="{2265E2C8-6F79-BFAF-AFC4-CF46909B22AE}"/>
                </a:ext>
              </a:extLst>
            </p:cNvPr>
            <p:cNvSpPr txBox="1">
              <a:spLocks/>
            </p:cNvSpPr>
            <p:nvPr/>
          </p:nvSpPr>
          <p:spPr>
            <a:xfrm>
              <a:off x="1943639" y="369310"/>
              <a:ext cx="817992" cy="7636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Outfit"/>
                <a:buNone/>
                <a:defRPr sz="60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9pPr>
            </a:lstStyle>
            <a:p>
              <a:pPr algn="l">
                <a:lnSpc>
                  <a:spcPct val="150000"/>
                </a:lnSpc>
              </a:pPr>
              <a:r>
                <a:rPr lang="en-US" sz="700" b="0" dirty="0">
                  <a:solidFill>
                    <a:schemeClr val="bg1"/>
                  </a:solidFill>
                </a:rPr>
                <a:t>D</a:t>
              </a:r>
              <a:r>
                <a:rPr lang="en-CH" sz="700" b="0" dirty="0">
                  <a:solidFill>
                    <a:schemeClr val="bg1"/>
                  </a:solidFill>
                </a:rPr>
                <a:t>eobfuscate …</a:t>
              </a:r>
            </a:p>
          </p:txBody>
        </p:sp>
        <p:sp>
          <p:nvSpPr>
            <p:cNvPr id="87" name="Rounded Rectangle 86">
              <a:extLst>
                <a:ext uri="{FF2B5EF4-FFF2-40B4-BE49-F238E27FC236}">
                  <a16:creationId xmlns:a16="http://schemas.microsoft.com/office/drawing/2014/main" id="{14C412D2-298E-5659-2ECE-58FDC0B4F1CA}"/>
                </a:ext>
              </a:extLst>
            </p:cNvPr>
            <p:cNvSpPr/>
            <p:nvPr/>
          </p:nvSpPr>
          <p:spPr>
            <a:xfrm>
              <a:off x="1358973" y="49642"/>
              <a:ext cx="8386346" cy="1369255"/>
            </a:xfrm>
            <a:prstGeom prst="roundRect">
              <a:avLst>
                <a:gd name="adj" fmla="val 9373"/>
              </a:avLst>
            </a:prstGeom>
            <a:noFill/>
            <a:ln w="12700">
              <a:solidFill>
                <a:schemeClr val="accent6">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121" name="Straight Arrow Connector 120">
              <a:extLst>
                <a:ext uri="{FF2B5EF4-FFF2-40B4-BE49-F238E27FC236}">
                  <a16:creationId xmlns:a16="http://schemas.microsoft.com/office/drawing/2014/main" id="{E7483EF3-6DEC-D920-41F8-30917FC4C264}"/>
                </a:ext>
              </a:extLst>
            </p:cNvPr>
            <p:cNvCxnSpPr>
              <a:cxnSpLocks/>
            </p:cNvCxnSpPr>
            <p:nvPr/>
          </p:nvCxnSpPr>
          <p:spPr>
            <a:xfrm>
              <a:off x="7667174" y="760667"/>
              <a:ext cx="477877"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122" name="Rounded Rectangle 121">
            <a:extLst>
              <a:ext uri="{FF2B5EF4-FFF2-40B4-BE49-F238E27FC236}">
                <a16:creationId xmlns:a16="http://schemas.microsoft.com/office/drawing/2014/main" id="{ACC905A7-E1DA-6B42-6F5C-0DE49E50E015}"/>
              </a:ext>
            </a:extLst>
          </p:cNvPr>
          <p:cNvSpPr/>
          <p:nvPr/>
        </p:nvSpPr>
        <p:spPr>
          <a:xfrm>
            <a:off x="7417414" y="631883"/>
            <a:ext cx="892837" cy="288000"/>
          </a:xfrm>
          <a:prstGeom prst="roundRect">
            <a:avLst>
              <a:gd name="adj" fmla="val 26693"/>
            </a:avLst>
          </a:prstGeom>
          <a:solidFill>
            <a:srgbClr val="F2A3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chemeClr val="tx1"/>
                </a:solidFill>
              </a:rPr>
              <a:t>correct</a:t>
            </a:r>
          </a:p>
        </p:txBody>
      </p:sp>
      <p:sp>
        <p:nvSpPr>
          <p:cNvPr id="123" name="Rounded Rectangle 122">
            <a:extLst>
              <a:ext uri="{FF2B5EF4-FFF2-40B4-BE49-F238E27FC236}">
                <a16:creationId xmlns:a16="http://schemas.microsoft.com/office/drawing/2014/main" id="{62A47ED8-548F-6A75-CBCF-AA6E3EC3DC2F}"/>
              </a:ext>
            </a:extLst>
          </p:cNvPr>
          <p:cNvSpPr/>
          <p:nvPr/>
        </p:nvSpPr>
        <p:spPr>
          <a:xfrm>
            <a:off x="7417414" y="977989"/>
            <a:ext cx="892837" cy="288000"/>
          </a:xfrm>
          <a:prstGeom prst="roundRect">
            <a:avLst>
              <a:gd name="adj" fmla="val 26693"/>
            </a:avLst>
          </a:prstGeom>
          <a:solidFill>
            <a:srgbClr val="998E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chemeClr val="tx1"/>
                </a:solidFill>
              </a:rPr>
              <a:t>wrong</a:t>
            </a:r>
          </a:p>
        </p:txBody>
      </p:sp>
      <p:sp>
        <p:nvSpPr>
          <p:cNvPr id="124" name="Title 1">
            <a:extLst>
              <a:ext uri="{FF2B5EF4-FFF2-40B4-BE49-F238E27FC236}">
                <a16:creationId xmlns:a16="http://schemas.microsoft.com/office/drawing/2014/main" id="{C06647D9-1DA5-5D6A-F4C2-D189BD12B985}"/>
              </a:ext>
            </a:extLst>
          </p:cNvPr>
          <p:cNvSpPr txBox="1">
            <a:spLocks/>
          </p:cNvSpPr>
          <p:nvPr/>
        </p:nvSpPr>
        <p:spPr>
          <a:xfrm>
            <a:off x="7330933" y="337183"/>
            <a:ext cx="874522" cy="4142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Outfit"/>
              <a:buNone/>
              <a:defRPr sz="60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9pPr>
          </a:lstStyle>
          <a:p>
            <a:pPr algn="l"/>
            <a:r>
              <a:rPr lang="en-US" sz="800" b="0" dirty="0">
                <a:solidFill>
                  <a:schemeClr val="bg1"/>
                </a:solidFill>
              </a:rPr>
              <a:t>Format</a:t>
            </a:r>
            <a:endParaRPr lang="en-CH" sz="800" b="0" dirty="0">
              <a:solidFill>
                <a:schemeClr val="bg1"/>
              </a:solidFill>
            </a:endParaRPr>
          </a:p>
        </p:txBody>
      </p:sp>
      <p:grpSp>
        <p:nvGrpSpPr>
          <p:cNvPr id="18" name="Group 17">
            <a:extLst>
              <a:ext uri="{FF2B5EF4-FFF2-40B4-BE49-F238E27FC236}">
                <a16:creationId xmlns:a16="http://schemas.microsoft.com/office/drawing/2014/main" id="{96B9FE87-77C7-7AD6-76C8-25A615BDC5B9}"/>
              </a:ext>
            </a:extLst>
          </p:cNvPr>
          <p:cNvGrpSpPr/>
          <p:nvPr/>
        </p:nvGrpSpPr>
        <p:grpSpPr>
          <a:xfrm>
            <a:off x="2246125" y="2387237"/>
            <a:ext cx="4533900" cy="1742008"/>
            <a:chOff x="4572000" y="1870313"/>
            <a:chExt cx="4533900" cy="1742008"/>
          </a:xfrm>
        </p:grpSpPr>
        <p:pic>
          <p:nvPicPr>
            <p:cNvPr id="21" name="Picture 20">
              <a:extLst>
                <a:ext uri="{FF2B5EF4-FFF2-40B4-BE49-F238E27FC236}">
                  <a16:creationId xmlns:a16="http://schemas.microsoft.com/office/drawing/2014/main" id="{4AD22CC1-9AF8-C13E-A40A-CEC6B2ABC483}"/>
                </a:ext>
              </a:extLst>
            </p:cNvPr>
            <p:cNvPicPr>
              <a:picLocks noChangeAspect="1"/>
            </p:cNvPicPr>
            <p:nvPr/>
          </p:nvPicPr>
          <p:blipFill rotWithShape="1">
            <a:blip r:embed="rId5"/>
            <a:srcRect t="9288"/>
            <a:stretch/>
          </p:blipFill>
          <p:spPr>
            <a:xfrm>
              <a:off x="4633668" y="1950483"/>
              <a:ext cx="4370661" cy="1486770"/>
            </a:xfrm>
            <a:prstGeom prst="rect">
              <a:avLst/>
            </a:prstGeom>
          </p:spPr>
        </p:pic>
        <p:sp>
          <p:nvSpPr>
            <p:cNvPr id="25" name="Rectangle 24">
              <a:extLst>
                <a:ext uri="{FF2B5EF4-FFF2-40B4-BE49-F238E27FC236}">
                  <a16:creationId xmlns:a16="http://schemas.microsoft.com/office/drawing/2014/main" id="{DCD9794C-53C1-1557-29F4-0F24BBA1066E}"/>
                </a:ext>
              </a:extLst>
            </p:cNvPr>
            <p:cNvSpPr/>
            <p:nvPr/>
          </p:nvSpPr>
          <p:spPr>
            <a:xfrm>
              <a:off x="5563191" y="1978965"/>
              <a:ext cx="2637516" cy="14244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bg1"/>
                </a:solidFill>
              </a:endParaRPr>
            </a:p>
          </p:txBody>
        </p:sp>
        <p:sp>
          <p:nvSpPr>
            <p:cNvPr id="26" name="Rectangle 25">
              <a:extLst>
                <a:ext uri="{FF2B5EF4-FFF2-40B4-BE49-F238E27FC236}">
                  <a16:creationId xmlns:a16="http://schemas.microsoft.com/office/drawing/2014/main" id="{A69FF60A-C224-9694-D1E4-60A2AA4B629A}"/>
                </a:ext>
              </a:extLst>
            </p:cNvPr>
            <p:cNvSpPr/>
            <p:nvPr/>
          </p:nvSpPr>
          <p:spPr>
            <a:xfrm>
              <a:off x="4572000" y="1870313"/>
              <a:ext cx="4533900" cy="1742008"/>
            </a:xfrm>
            <a:prstGeom prst="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27" name="Picture 26">
              <a:extLst>
                <a:ext uri="{FF2B5EF4-FFF2-40B4-BE49-F238E27FC236}">
                  <a16:creationId xmlns:a16="http://schemas.microsoft.com/office/drawing/2014/main" id="{A720E95D-D00D-AD6B-F3E0-1F951B53EF19}"/>
                </a:ext>
              </a:extLst>
            </p:cNvPr>
            <p:cNvPicPr>
              <a:picLocks noChangeAspect="1"/>
            </p:cNvPicPr>
            <p:nvPr/>
          </p:nvPicPr>
          <p:blipFill>
            <a:blip r:embed="rId6"/>
            <a:stretch>
              <a:fillRect/>
            </a:stretch>
          </p:blipFill>
          <p:spPr>
            <a:xfrm>
              <a:off x="6220414" y="2148771"/>
              <a:ext cx="629720" cy="285611"/>
            </a:xfrm>
            <a:prstGeom prst="rect">
              <a:avLst/>
            </a:prstGeom>
          </p:spPr>
        </p:pic>
        <p:pic>
          <p:nvPicPr>
            <p:cNvPr id="29" name="Picture 28">
              <a:extLst>
                <a:ext uri="{FF2B5EF4-FFF2-40B4-BE49-F238E27FC236}">
                  <a16:creationId xmlns:a16="http://schemas.microsoft.com/office/drawing/2014/main" id="{2A5E3F67-529C-83CD-4E98-F23187762F5F}"/>
                </a:ext>
              </a:extLst>
            </p:cNvPr>
            <p:cNvPicPr>
              <a:picLocks noChangeAspect="1"/>
            </p:cNvPicPr>
            <p:nvPr/>
          </p:nvPicPr>
          <p:blipFill>
            <a:blip r:embed="rId6"/>
            <a:stretch>
              <a:fillRect/>
            </a:stretch>
          </p:blipFill>
          <p:spPr>
            <a:xfrm>
              <a:off x="8278980" y="2148770"/>
              <a:ext cx="629720" cy="285611"/>
            </a:xfrm>
            <a:prstGeom prst="rect">
              <a:avLst/>
            </a:prstGeom>
          </p:spPr>
        </p:pic>
        <p:pic>
          <p:nvPicPr>
            <p:cNvPr id="30" name="Picture 29">
              <a:extLst>
                <a:ext uri="{FF2B5EF4-FFF2-40B4-BE49-F238E27FC236}">
                  <a16:creationId xmlns:a16="http://schemas.microsoft.com/office/drawing/2014/main" id="{AF3F20B3-8750-99E8-E4B7-342E97A4AF7A}"/>
                </a:ext>
              </a:extLst>
            </p:cNvPr>
            <p:cNvPicPr>
              <a:picLocks noChangeAspect="1"/>
            </p:cNvPicPr>
            <p:nvPr/>
          </p:nvPicPr>
          <p:blipFill>
            <a:blip r:embed="rId4"/>
            <a:stretch>
              <a:fillRect/>
            </a:stretch>
          </p:blipFill>
          <p:spPr>
            <a:xfrm>
              <a:off x="8490774" y="1931761"/>
              <a:ext cx="236851" cy="236851"/>
            </a:xfrm>
            <a:prstGeom prst="rect">
              <a:avLst/>
            </a:prstGeom>
          </p:spPr>
        </p:pic>
        <p:pic>
          <p:nvPicPr>
            <p:cNvPr id="31" name="Picture 30">
              <a:extLst>
                <a:ext uri="{FF2B5EF4-FFF2-40B4-BE49-F238E27FC236}">
                  <a16:creationId xmlns:a16="http://schemas.microsoft.com/office/drawing/2014/main" id="{B1132076-3963-FAD2-88D4-7AE6DA9B36BC}"/>
                </a:ext>
              </a:extLst>
            </p:cNvPr>
            <p:cNvPicPr>
              <a:picLocks noChangeAspect="1"/>
            </p:cNvPicPr>
            <p:nvPr/>
          </p:nvPicPr>
          <p:blipFill rotWithShape="1">
            <a:blip r:embed="rId3"/>
            <a:srcRect l="28952" t="16357" r="39630" b="22479"/>
            <a:stretch/>
          </p:blipFill>
          <p:spPr>
            <a:xfrm>
              <a:off x="6444152" y="1942712"/>
              <a:ext cx="199180" cy="232687"/>
            </a:xfrm>
            <a:prstGeom prst="rect">
              <a:avLst/>
            </a:prstGeom>
          </p:spPr>
        </p:pic>
      </p:grpSp>
      <p:sp>
        <p:nvSpPr>
          <p:cNvPr id="32" name="Google Shape;3523;p43">
            <a:extLst>
              <a:ext uri="{FF2B5EF4-FFF2-40B4-BE49-F238E27FC236}">
                <a16:creationId xmlns:a16="http://schemas.microsoft.com/office/drawing/2014/main" id="{30EC93D3-9F33-3286-8BE0-D671A63299E8}"/>
              </a:ext>
            </a:extLst>
          </p:cNvPr>
          <p:cNvSpPr txBox="1">
            <a:spLocks/>
          </p:cNvSpPr>
          <p:nvPr/>
        </p:nvSpPr>
        <p:spPr>
          <a:xfrm>
            <a:off x="7262865" y="2905609"/>
            <a:ext cx="1608686" cy="484118"/>
          </a:xfrm>
          <a:prstGeom prst="rect">
            <a:avLst/>
          </a:prstGeom>
          <a:noFill/>
          <a:ln w="19050">
            <a:solidFill>
              <a:srgbClr val="998EC3"/>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800" dirty="0">
                <a:solidFill>
                  <a:schemeClr val="bg1"/>
                </a:solidFill>
              </a:rPr>
              <a:t>Almost all 35-field methods wrongly processed</a:t>
            </a:r>
            <a:endParaRPr lang="en-CH" sz="800" dirty="0">
              <a:solidFill>
                <a:schemeClr val="bg1"/>
              </a:solidFill>
            </a:endParaRPr>
          </a:p>
        </p:txBody>
      </p:sp>
      <p:cxnSp>
        <p:nvCxnSpPr>
          <p:cNvPr id="33" name="Straight Connector 32">
            <a:extLst>
              <a:ext uri="{FF2B5EF4-FFF2-40B4-BE49-F238E27FC236}">
                <a16:creationId xmlns:a16="http://schemas.microsoft.com/office/drawing/2014/main" id="{78316C0E-E5E6-7001-26F5-D12A5025B445}"/>
              </a:ext>
            </a:extLst>
          </p:cNvPr>
          <p:cNvCxnSpPr>
            <a:cxnSpLocks/>
            <a:stCxn id="32" idx="1"/>
          </p:cNvCxnSpPr>
          <p:nvPr/>
        </p:nvCxnSpPr>
        <p:spPr>
          <a:xfrm flipH="1">
            <a:off x="6361702" y="3147668"/>
            <a:ext cx="901163" cy="349768"/>
          </a:xfrm>
          <a:prstGeom prst="line">
            <a:avLst/>
          </a:prstGeom>
          <a:ln>
            <a:solidFill>
              <a:srgbClr val="998EC3"/>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E98F301-55DC-43A9-28DF-B9E0BEAB5756}"/>
              </a:ext>
            </a:extLst>
          </p:cNvPr>
          <p:cNvCxnSpPr>
            <a:cxnSpLocks/>
            <a:stCxn id="32" idx="1"/>
          </p:cNvCxnSpPr>
          <p:nvPr/>
        </p:nvCxnSpPr>
        <p:spPr>
          <a:xfrm flipH="1">
            <a:off x="4307825" y="3147668"/>
            <a:ext cx="2955040" cy="322229"/>
          </a:xfrm>
          <a:prstGeom prst="line">
            <a:avLst/>
          </a:prstGeom>
          <a:ln>
            <a:solidFill>
              <a:srgbClr val="998EC3"/>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DB6D87D-CA2D-049E-67F0-32587BABE2F1}"/>
              </a:ext>
            </a:extLst>
          </p:cNvPr>
          <p:cNvCxnSpPr>
            <a:cxnSpLocks/>
            <a:endCxn id="36" idx="3"/>
          </p:cNvCxnSpPr>
          <p:nvPr/>
        </p:nvCxnSpPr>
        <p:spPr>
          <a:xfrm flipH="1">
            <a:off x="1881135" y="2695980"/>
            <a:ext cx="735413" cy="447819"/>
          </a:xfrm>
          <a:prstGeom prst="line">
            <a:avLst/>
          </a:prstGeom>
          <a:ln>
            <a:solidFill>
              <a:srgbClr val="F2A340"/>
            </a:solidFill>
          </a:ln>
        </p:spPr>
        <p:style>
          <a:lnRef idx="1">
            <a:schemeClr val="accent1"/>
          </a:lnRef>
          <a:fillRef idx="0">
            <a:schemeClr val="accent1"/>
          </a:fillRef>
          <a:effectRef idx="0">
            <a:schemeClr val="accent1"/>
          </a:effectRef>
          <a:fontRef idx="minor">
            <a:schemeClr val="tx1"/>
          </a:fontRef>
        </p:style>
      </p:cxnSp>
      <p:sp>
        <p:nvSpPr>
          <p:cNvPr id="36" name="Google Shape;3523;p43">
            <a:extLst>
              <a:ext uri="{FF2B5EF4-FFF2-40B4-BE49-F238E27FC236}">
                <a16:creationId xmlns:a16="http://schemas.microsoft.com/office/drawing/2014/main" id="{D5F721DF-275D-D1F3-4DC0-A82CB0628681}"/>
              </a:ext>
            </a:extLst>
          </p:cNvPr>
          <p:cNvSpPr txBox="1">
            <a:spLocks/>
          </p:cNvSpPr>
          <p:nvPr/>
        </p:nvSpPr>
        <p:spPr>
          <a:xfrm>
            <a:off x="272449" y="2901740"/>
            <a:ext cx="1608686" cy="484118"/>
          </a:xfrm>
          <a:prstGeom prst="rect">
            <a:avLst/>
          </a:prstGeom>
          <a:noFill/>
          <a:ln w="19050">
            <a:solidFill>
              <a:srgbClr val="F2A34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800" dirty="0">
                <a:solidFill>
                  <a:schemeClr val="bg1"/>
                </a:solidFill>
              </a:rPr>
              <a:t>Lot of 1-field methods correctly processed</a:t>
            </a:r>
          </a:p>
        </p:txBody>
      </p:sp>
      <p:cxnSp>
        <p:nvCxnSpPr>
          <p:cNvPr id="37" name="Straight Connector 36">
            <a:extLst>
              <a:ext uri="{FF2B5EF4-FFF2-40B4-BE49-F238E27FC236}">
                <a16:creationId xmlns:a16="http://schemas.microsoft.com/office/drawing/2014/main" id="{9410F873-401E-B689-14CA-CD206FEC283B}"/>
              </a:ext>
            </a:extLst>
          </p:cNvPr>
          <p:cNvCxnSpPr>
            <a:cxnSpLocks/>
            <a:endCxn id="36" idx="3"/>
          </p:cNvCxnSpPr>
          <p:nvPr/>
        </p:nvCxnSpPr>
        <p:spPr>
          <a:xfrm flipH="1">
            <a:off x="1881135" y="2689193"/>
            <a:ext cx="2789290" cy="454606"/>
          </a:xfrm>
          <a:prstGeom prst="line">
            <a:avLst/>
          </a:prstGeom>
          <a:ln>
            <a:solidFill>
              <a:srgbClr val="F2A340"/>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A4F40A23-4FF5-545E-DC38-9FD3158976D0}"/>
              </a:ext>
            </a:extLst>
          </p:cNvPr>
          <p:cNvGrpSpPr/>
          <p:nvPr/>
        </p:nvGrpSpPr>
        <p:grpSpPr>
          <a:xfrm>
            <a:off x="1536714" y="4335169"/>
            <a:ext cx="6070572" cy="577254"/>
            <a:chOff x="1465287" y="4112890"/>
            <a:chExt cx="6070572" cy="577254"/>
          </a:xfrm>
        </p:grpSpPr>
        <p:sp>
          <p:nvSpPr>
            <p:cNvPr id="39" name="Rectangle 38">
              <a:extLst>
                <a:ext uri="{FF2B5EF4-FFF2-40B4-BE49-F238E27FC236}">
                  <a16:creationId xmlns:a16="http://schemas.microsoft.com/office/drawing/2014/main" id="{5D6869BA-4F25-972F-CFF9-0432AB56F656}"/>
                </a:ext>
              </a:extLst>
            </p:cNvPr>
            <p:cNvSpPr/>
            <p:nvPr/>
          </p:nvSpPr>
          <p:spPr>
            <a:xfrm>
              <a:off x="1465287" y="4165418"/>
              <a:ext cx="6032071" cy="472198"/>
            </a:xfrm>
            <a:prstGeom prst="rect">
              <a:avLst/>
            </a:prstGeom>
            <a:solidFill>
              <a:srgbClr val="FF6C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solidFill>
                  <a:schemeClr val="bg1"/>
                </a:solidFill>
              </a:endParaRPr>
            </a:p>
          </p:txBody>
        </p:sp>
        <p:sp>
          <p:nvSpPr>
            <p:cNvPr id="40" name="Google Shape;3523;p43">
              <a:extLst>
                <a:ext uri="{FF2B5EF4-FFF2-40B4-BE49-F238E27FC236}">
                  <a16:creationId xmlns:a16="http://schemas.microsoft.com/office/drawing/2014/main" id="{AAB78093-11F4-1416-00CC-ABCB1A686E10}"/>
                </a:ext>
              </a:extLst>
            </p:cNvPr>
            <p:cNvSpPr txBox="1">
              <a:spLocks/>
            </p:cNvSpPr>
            <p:nvPr/>
          </p:nvSpPr>
          <p:spPr>
            <a:xfrm>
              <a:off x="2042543" y="4228958"/>
              <a:ext cx="5493316" cy="3451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r>
                <a:rPr lang="en-US" sz="1100" dirty="0">
                  <a:solidFill>
                    <a:schemeClr val="tx1"/>
                  </a:solidFill>
                </a:rPr>
                <a:t>LLaMA-3 significantly better understands methods with more fields than </a:t>
              </a:r>
              <a:r>
                <a:rPr lang="en-US" sz="1100" dirty="0" err="1">
                  <a:solidFill>
                    <a:schemeClr val="tx1"/>
                  </a:solidFill>
                </a:rPr>
                <a:t>CodeLLaMA</a:t>
              </a:r>
              <a:r>
                <a:rPr lang="en-US" sz="1100" dirty="0">
                  <a:solidFill>
                    <a:schemeClr val="tx1"/>
                  </a:solidFill>
                </a:rPr>
                <a:t>.</a:t>
              </a:r>
            </a:p>
          </p:txBody>
        </p:sp>
        <p:pic>
          <p:nvPicPr>
            <p:cNvPr id="41" name="Picture 40">
              <a:extLst>
                <a:ext uri="{FF2B5EF4-FFF2-40B4-BE49-F238E27FC236}">
                  <a16:creationId xmlns:a16="http://schemas.microsoft.com/office/drawing/2014/main" id="{5600A62B-656B-C8D8-78EE-3C3C4BC45798}"/>
                </a:ext>
              </a:extLst>
            </p:cNvPr>
            <p:cNvPicPr>
              <a:picLocks noChangeAspect="1"/>
            </p:cNvPicPr>
            <p:nvPr/>
          </p:nvPicPr>
          <p:blipFill>
            <a:blip r:embed="rId7"/>
            <a:stretch>
              <a:fillRect/>
            </a:stretch>
          </p:blipFill>
          <p:spPr>
            <a:xfrm>
              <a:off x="1465291" y="4112890"/>
              <a:ext cx="577254" cy="577254"/>
            </a:xfrm>
            <a:prstGeom prst="rect">
              <a:avLst/>
            </a:prstGeom>
          </p:spPr>
        </p:pic>
      </p:grpSp>
      <p:sp>
        <p:nvSpPr>
          <p:cNvPr id="42" name="Google Shape;3506;p42">
            <a:extLst>
              <a:ext uri="{FF2B5EF4-FFF2-40B4-BE49-F238E27FC236}">
                <a16:creationId xmlns:a16="http://schemas.microsoft.com/office/drawing/2014/main" id="{E7AAC36D-AA4F-7721-167F-566951B5370D}"/>
              </a:ext>
            </a:extLst>
          </p:cNvPr>
          <p:cNvSpPr txBox="1">
            <a:spLocks/>
          </p:cNvSpPr>
          <p:nvPr/>
        </p:nvSpPr>
        <p:spPr>
          <a:xfrm>
            <a:off x="8586438" y="4812866"/>
            <a:ext cx="557561" cy="3306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r"/>
            <a:r>
              <a:rPr lang="en-US" sz="1000" dirty="0">
                <a:solidFill>
                  <a:schemeClr val="bg1"/>
                </a:solidFill>
              </a:rPr>
              <a:t>37</a:t>
            </a:r>
          </a:p>
        </p:txBody>
      </p:sp>
    </p:spTree>
    <p:extLst>
      <p:ext uri="{BB962C8B-B14F-4D97-AF65-F5344CB8AC3E}">
        <p14:creationId xmlns:p14="http://schemas.microsoft.com/office/powerpoint/2010/main" val="111251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05"/>
        <p:cNvGrpSpPr/>
        <p:nvPr/>
      </p:nvGrpSpPr>
      <p:grpSpPr>
        <a:xfrm>
          <a:off x="0" y="0"/>
          <a:ext cx="0" cy="0"/>
          <a:chOff x="0" y="0"/>
          <a:chExt cx="0" cy="0"/>
        </a:xfrm>
      </p:grpSpPr>
      <p:grpSp>
        <p:nvGrpSpPr>
          <p:cNvPr id="42" name="Group 41">
            <a:extLst>
              <a:ext uri="{FF2B5EF4-FFF2-40B4-BE49-F238E27FC236}">
                <a16:creationId xmlns:a16="http://schemas.microsoft.com/office/drawing/2014/main" id="{738189C2-CEAB-CF46-1593-2A9E67192765}"/>
              </a:ext>
            </a:extLst>
          </p:cNvPr>
          <p:cNvGrpSpPr/>
          <p:nvPr/>
        </p:nvGrpSpPr>
        <p:grpSpPr>
          <a:xfrm>
            <a:off x="5643313" y="2253352"/>
            <a:ext cx="720000" cy="720000"/>
            <a:chOff x="5586587" y="1927922"/>
            <a:chExt cx="720000" cy="720000"/>
          </a:xfrm>
        </p:grpSpPr>
        <p:sp>
          <p:nvSpPr>
            <p:cNvPr id="3907" name="Google Shape;3907;p51"/>
            <p:cNvSpPr/>
            <p:nvPr/>
          </p:nvSpPr>
          <p:spPr>
            <a:xfrm>
              <a:off x="5590515" y="1931850"/>
              <a:ext cx="712287" cy="712287"/>
            </a:xfrm>
            <a:prstGeom prst="donut">
              <a:avLst>
                <a:gd name="adj" fmla="val 1193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51"/>
            <p:cNvSpPr/>
            <p:nvPr/>
          </p:nvSpPr>
          <p:spPr>
            <a:xfrm flipH="1">
              <a:off x="5586587" y="1927922"/>
              <a:ext cx="720000" cy="720000"/>
            </a:xfrm>
            <a:prstGeom prst="blockArc">
              <a:avLst>
                <a:gd name="adj1" fmla="val 16082183"/>
                <a:gd name="adj2" fmla="val 16256715"/>
                <a:gd name="adj3" fmla="val 1271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roup 40">
            <a:extLst>
              <a:ext uri="{FF2B5EF4-FFF2-40B4-BE49-F238E27FC236}">
                <a16:creationId xmlns:a16="http://schemas.microsoft.com/office/drawing/2014/main" id="{047EBC2E-D121-93D3-24C8-D7092A21EEFF}"/>
              </a:ext>
            </a:extLst>
          </p:cNvPr>
          <p:cNvGrpSpPr/>
          <p:nvPr/>
        </p:nvGrpSpPr>
        <p:grpSpPr>
          <a:xfrm>
            <a:off x="6656584" y="2259742"/>
            <a:ext cx="720000" cy="720000"/>
            <a:chOff x="6599858" y="1934312"/>
            <a:chExt cx="720000" cy="720000"/>
          </a:xfrm>
        </p:grpSpPr>
        <p:sp>
          <p:nvSpPr>
            <p:cNvPr id="3910" name="Google Shape;3910;p51"/>
            <p:cNvSpPr/>
            <p:nvPr/>
          </p:nvSpPr>
          <p:spPr>
            <a:xfrm>
              <a:off x="6603786" y="1938240"/>
              <a:ext cx="712287" cy="712287"/>
            </a:xfrm>
            <a:prstGeom prst="donut">
              <a:avLst>
                <a:gd name="adj" fmla="val 1193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51"/>
            <p:cNvSpPr/>
            <p:nvPr/>
          </p:nvSpPr>
          <p:spPr>
            <a:xfrm flipH="1">
              <a:off x="6599858" y="1934312"/>
              <a:ext cx="720000" cy="720000"/>
            </a:xfrm>
            <a:prstGeom prst="blockArc">
              <a:avLst>
                <a:gd name="adj1" fmla="val 7332393"/>
                <a:gd name="adj2" fmla="val 16256715"/>
                <a:gd name="adj3" fmla="val 1271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roup 39">
            <a:extLst>
              <a:ext uri="{FF2B5EF4-FFF2-40B4-BE49-F238E27FC236}">
                <a16:creationId xmlns:a16="http://schemas.microsoft.com/office/drawing/2014/main" id="{CDC839DB-2784-89FB-10FF-3FB9E428C22C}"/>
              </a:ext>
            </a:extLst>
          </p:cNvPr>
          <p:cNvGrpSpPr/>
          <p:nvPr/>
        </p:nvGrpSpPr>
        <p:grpSpPr>
          <a:xfrm>
            <a:off x="7665927" y="2263527"/>
            <a:ext cx="720000" cy="720000"/>
            <a:chOff x="7609201" y="1938097"/>
            <a:chExt cx="720000" cy="720000"/>
          </a:xfrm>
        </p:grpSpPr>
        <p:sp>
          <p:nvSpPr>
            <p:cNvPr id="3913" name="Google Shape;3913;p51"/>
            <p:cNvSpPr/>
            <p:nvPr/>
          </p:nvSpPr>
          <p:spPr>
            <a:xfrm>
              <a:off x="7613129" y="1942025"/>
              <a:ext cx="712287" cy="712287"/>
            </a:xfrm>
            <a:prstGeom prst="donut">
              <a:avLst>
                <a:gd name="adj" fmla="val 1193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51"/>
            <p:cNvSpPr/>
            <p:nvPr/>
          </p:nvSpPr>
          <p:spPr>
            <a:xfrm flipH="1">
              <a:off x="7609201" y="1938097"/>
              <a:ext cx="720000" cy="720000"/>
            </a:xfrm>
            <a:prstGeom prst="blockArc">
              <a:avLst>
                <a:gd name="adj1" fmla="val 5430261"/>
                <a:gd name="adj2" fmla="val 16256715"/>
                <a:gd name="adj3" fmla="val 1271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5" name="Google Shape;3915;p51"/>
          <p:cNvSpPr txBox="1">
            <a:spLocks noGrp="1"/>
          </p:cNvSpPr>
          <p:nvPr>
            <p:ph type="title"/>
          </p:nvPr>
        </p:nvSpPr>
        <p:spPr>
          <a:xfrm>
            <a:off x="776726" y="1359209"/>
            <a:ext cx="77040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dirty="0"/>
              <a:t>How much </a:t>
            </a:r>
            <a:r>
              <a:rPr lang="en" sz="2000" dirty="0">
                <a:solidFill>
                  <a:schemeClr val="accent1">
                    <a:lumMod val="90000"/>
                  </a:schemeClr>
                </a:solidFill>
              </a:rPr>
              <a:t>space</a:t>
            </a:r>
            <a:r>
              <a:rPr lang="en" sz="2000" dirty="0"/>
              <a:t> do they take?</a:t>
            </a:r>
            <a:endParaRPr sz="2000" dirty="0"/>
          </a:p>
        </p:txBody>
      </p:sp>
      <p:sp>
        <p:nvSpPr>
          <p:cNvPr id="3920" name="Google Shape;3920;p51"/>
          <p:cNvSpPr txBox="1">
            <a:spLocks noGrp="1"/>
          </p:cNvSpPr>
          <p:nvPr>
            <p:ph type="subTitle" idx="4294967295"/>
          </p:nvPr>
        </p:nvSpPr>
        <p:spPr>
          <a:xfrm>
            <a:off x="3955778" y="1750067"/>
            <a:ext cx="4521774" cy="402803"/>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200" dirty="0"/>
              <a:t>Number of parameters.</a:t>
            </a:r>
            <a:endParaRPr sz="1200" dirty="0"/>
          </a:p>
        </p:txBody>
      </p:sp>
      <p:sp>
        <p:nvSpPr>
          <p:cNvPr id="3922" name="Google Shape;3922;p51"/>
          <p:cNvSpPr txBox="1">
            <a:spLocks noGrp="1"/>
          </p:cNvSpPr>
          <p:nvPr>
            <p:ph type="title" idx="4294967295"/>
          </p:nvPr>
        </p:nvSpPr>
        <p:spPr>
          <a:xfrm>
            <a:off x="6507878" y="2443933"/>
            <a:ext cx="1016700" cy="406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solidFill>
                  <a:schemeClr val="accent1"/>
                </a:solidFill>
              </a:rPr>
              <a:t>7B</a:t>
            </a:r>
            <a:endParaRPr sz="1800" dirty="0">
              <a:solidFill>
                <a:schemeClr val="accent1"/>
              </a:solidFill>
            </a:endParaRPr>
          </a:p>
        </p:txBody>
      </p:sp>
      <p:sp>
        <p:nvSpPr>
          <p:cNvPr id="3923" name="Google Shape;3923;p51"/>
          <p:cNvSpPr txBox="1">
            <a:spLocks noGrp="1"/>
          </p:cNvSpPr>
          <p:nvPr>
            <p:ph type="title" idx="4294967295"/>
          </p:nvPr>
        </p:nvSpPr>
        <p:spPr>
          <a:xfrm>
            <a:off x="7517577" y="2443933"/>
            <a:ext cx="1016700" cy="406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solidFill>
                  <a:schemeClr val="accent1"/>
                </a:solidFill>
              </a:rPr>
              <a:t>8B</a:t>
            </a:r>
            <a:endParaRPr sz="1800" dirty="0">
              <a:solidFill>
                <a:schemeClr val="accent1"/>
              </a:solidFill>
            </a:endParaRPr>
          </a:p>
        </p:txBody>
      </p:sp>
      <p:sp>
        <p:nvSpPr>
          <p:cNvPr id="3924" name="Google Shape;3924;p51"/>
          <p:cNvSpPr txBox="1">
            <a:spLocks noGrp="1"/>
          </p:cNvSpPr>
          <p:nvPr>
            <p:ph type="title" idx="4294967295"/>
          </p:nvPr>
        </p:nvSpPr>
        <p:spPr>
          <a:xfrm>
            <a:off x="5493754" y="2416194"/>
            <a:ext cx="1016700" cy="406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solidFill>
                  <a:schemeClr val="accent1"/>
                </a:solidFill>
              </a:rPr>
              <a:t>0.1B</a:t>
            </a:r>
            <a:endParaRPr sz="1600" dirty="0">
              <a:solidFill>
                <a:schemeClr val="accent1"/>
              </a:solidFill>
            </a:endParaRPr>
          </a:p>
        </p:txBody>
      </p:sp>
      <p:pic>
        <p:nvPicPr>
          <p:cNvPr id="2" name="Picture 1">
            <a:extLst>
              <a:ext uri="{FF2B5EF4-FFF2-40B4-BE49-F238E27FC236}">
                <a16:creationId xmlns:a16="http://schemas.microsoft.com/office/drawing/2014/main" id="{1903D5F4-4833-A9C2-EC10-FF1D2C015A0E}"/>
              </a:ext>
            </a:extLst>
          </p:cNvPr>
          <p:cNvPicPr>
            <a:picLocks noChangeAspect="1"/>
          </p:cNvPicPr>
          <p:nvPr/>
        </p:nvPicPr>
        <p:blipFill rotWithShape="1">
          <a:blip r:embed="rId3"/>
          <a:srcRect l="28952" t="16357" r="39630" b="22479"/>
          <a:stretch/>
        </p:blipFill>
        <p:spPr>
          <a:xfrm>
            <a:off x="6766829" y="3072166"/>
            <a:ext cx="416889" cy="487020"/>
          </a:xfrm>
          <a:prstGeom prst="rect">
            <a:avLst/>
          </a:prstGeom>
        </p:spPr>
      </p:pic>
      <p:pic>
        <p:nvPicPr>
          <p:cNvPr id="3" name="Picture 2">
            <a:extLst>
              <a:ext uri="{FF2B5EF4-FFF2-40B4-BE49-F238E27FC236}">
                <a16:creationId xmlns:a16="http://schemas.microsoft.com/office/drawing/2014/main" id="{95BEE581-5FC4-82CC-B815-DF3DAEF2EE04}"/>
              </a:ext>
            </a:extLst>
          </p:cNvPr>
          <p:cNvPicPr>
            <a:picLocks noChangeAspect="1"/>
          </p:cNvPicPr>
          <p:nvPr/>
        </p:nvPicPr>
        <p:blipFill>
          <a:blip r:embed="rId4"/>
          <a:stretch>
            <a:fillRect/>
          </a:stretch>
        </p:blipFill>
        <p:spPr>
          <a:xfrm>
            <a:off x="7740665" y="3077702"/>
            <a:ext cx="481484" cy="481484"/>
          </a:xfrm>
          <a:prstGeom prst="rect">
            <a:avLst/>
          </a:prstGeom>
        </p:spPr>
      </p:pic>
      <p:pic>
        <p:nvPicPr>
          <p:cNvPr id="6" name="Picture 5">
            <a:extLst>
              <a:ext uri="{FF2B5EF4-FFF2-40B4-BE49-F238E27FC236}">
                <a16:creationId xmlns:a16="http://schemas.microsoft.com/office/drawing/2014/main" id="{D167C2F0-6A17-F987-FADA-C0F73DF815A8}"/>
              </a:ext>
            </a:extLst>
          </p:cNvPr>
          <p:cNvPicPr>
            <a:picLocks noChangeAspect="1"/>
          </p:cNvPicPr>
          <p:nvPr/>
        </p:nvPicPr>
        <p:blipFill>
          <a:blip r:embed="rId5"/>
          <a:stretch>
            <a:fillRect/>
          </a:stretch>
        </p:blipFill>
        <p:spPr>
          <a:xfrm>
            <a:off x="5752229" y="3033107"/>
            <a:ext cx="503897" cy="503897"/>
          </a:xfrm>
          <a:prstGeom prst="rect">
            <a:avLst/>
          </a:prstGeom>
        </p:spPr>
      </p:pic>
      <p:sp>
        <p:nvSpPr>
          <p:cNvPr id="4" name="Google Shape;3920;p51">
            <a:extLst>
              <a:ext uri="{FF2B5EF4-FFF2-40B4-BE49-F238E27FC236}">
                <a16:creationId xmlns:a16="http://schemas.microsoft.com/office/drawing/2014/main" id="{9A6AA11B-B36F-2C0C-65B9-B3AF972187A6}"/>
              </a:ext>
            </a:extLst>
          </p:cNvPr>
          <p:cNvSpPr txBox="1">
            <a:spLocks/>
          </p:cNvSpPr>
          <p:nvPr/>
        </p:nvSpPr>
        <p:spPr>
          <a:xfrm>
            <a:off x="5538308" y="3501910"/>
            <a:ext cx="927592" cy="3469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pPr marL="0" indent="0">
              <a:buFont typeface="Lato"/>
              <a:buNone/>
            </a:pPr>
            <a:r>
              <a:rPr lang="en-US" sz="900" dirty="0">
                <a:solidFill>
                  <a:schemeClr val="accent1">
                    <a:lumMod val="25000"/>
                  </a:schemeClr>
                </a:solidFill>
              </a:rPr>
              <a:t>0.4GB*</a:t>
            </a:r>
          </a:p>
        </p:txBody>
      </p:sp>
      <p:sp>
        <p:nvSpPr>
          <p:cNvPr id="5" name="Google Shape;3920;p51">
            <a:extLst>
              <a:ext uri="{FF2B5EF4-FFF2-40B4-BE49-F238E27FC236}">
                <a16:creationId xmlns:a16="http://schemas.microsoft.com/office/drawing/2014/main" id="{881529BD-055E-210B-5F2D-4E44F7984646}"/>
              </a:ext>
            </a:extLst>
          </p:cNvPr>
          <p:cNvSpPr txBox="1">
            <a:spLocks/>
          </p:cNvSpPr>
          <p:nvPr/>
        </p:nvSpPr>
        <p:spPr>
          <a:xfrm>
            <a:off x="6552432" y="3501910"/>
            <a:ext cx="927592" cy="3469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pPr marL="0" indent="0">
              <a:buFont typeface="Lato"/>
              <a:buNone/>
            </a:pPr>
            <a:r>
              <a:rPr lang="en-US" sz="900" dirty="0">
                <a:solidFill>
                  <a:schemeClr val="accent1">
                    <a:lumMod val="25000"/>
                  </a:schemeClr>
                </a:solidFill>
              </a:rPr>
              <a:t>3.8GB*</a:t>
            </a:r>
          </a:p>
        </p:txBody>
      </p:sp>
      <p:sp>
        <p:nvSpPr>
          <p:cNvPr id="11" name="Google Shape;3920;p51">
            <a:extLst>
              <a:ext uri="{FF2B5EF4-FFF2-40B4-BE49-F238E27FC236}">
                <a16:creationId xmlns:a16="http://schemas.microsoft.com/office/drawing/2014/main" id="{ED70B249-CEA4-E933-FF08-CA262B8B78BA}"/>
              </a:ext>
            </a:extLst>
          </p:cNvPr>
          <p:cNvSpPr txBox="1">
            <a:spLocks/>
          </p:cNvSpPr>
          <p:nvPr/>
        </p:nvSpPr>
        <p:spPr>
          <a:xfrm>
            <a:off x="7517611" y="3501910"/>
            <a:ext cx="927592" cy="3469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pPr marL="0" indent="0">
              <a:buFont typeface="Lato"/>
              <a:buNone/>
            </a:pPr>
            <a:r>
              <a:rPr lang="en-US" sz="900" dirty="0">
                <a:solidFill>
                  <a:schemeClr val="accent1">
                    <a:lumMod val="25000"/>
                  </a:schemeClr>
                </a:solidFill>
              </a:rPr>
              <a:t>4.7GB*</a:t>
            </a:r>
          </a:p>
        </p:txBody>
      </p:sp>
      <p:sp>
        <p:nvSpPr>
          <p:cNvPr id="12" name="Google Shape;3920;p51">
            <a:extLst>
              <a:ext uri="{FF2B5EF4-FFF2-40B4-BE49-F238E27FC236}">
                <a16:creationId xmlns:a16="http://schemas.microsoft.com/office/drawing/2014/main" id="{80AAE77A-E354-E790-FDC1-F95A282B374B}"/>
              </a:ext>
            </a:extLst>
          </p:cNvPr>
          <p:cNvSpPr txBox="1">
            <a:spLocks/>
          </p:cNvSpPr>
          <p:nvPr/>
        </p:nvSpPr>
        <p:spPr>
          <a:xfrm>
            <a:off x="6087371" y="1742791"/>
            <a:ext cx="740699" cy="3789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pPr marL="0" indent="0">
              <a:buFont typeface="Lato"/>
              <a:buNone/>
            </a:pPr>
            <a:r>
              <a:rPr lang="en-US" sz="1200" dirty="0">
                <a:solidFill>
                  <a:schemeClr val="accent1">
                    <a:lumMod val="25000"/>
                  </a:schemeClr>
                </a:solidFill>
              </a:rPr>
              <a:t>*size</a:t>
            </a:r>
          </a:p>
        </p:txBody>
      </p:sp>
      <p:grpSp>
        <p:nvGrpSpPr>
          <p:cNvPr id="39" name="Group 38">
            <a:extLst>
              <a:ext uri="{FF2B5EF4-FFF2-40B4-BE49-F238E27FC236}">
                <a16:creationId xmlns:a16="http://schemas.microsoft.com/office/drawing/2014/main" id="{870EE3D2-9F26-CEB8-C1E3-6DCF9FA3552A}"/>
              </a:ext>
            </a:extLst>
          </p:cNvPr>
          <p:cNvGrpSpPr/>
          <p:nvPr/>
        </p:nvGrpSpPr>
        <p:grpSpPr>
          <a:xfrm>
            <a:off x="682828" y="1557783"/>
            <a:ext cx="7794724" cy="2171143"/>
            <a:chOff x="682827" y="1793133"/>
            <a:chExt cx="7794724" cy="2171143"/>
          </a:xfrm>
        </p:grpSpPr>
        <p:sp>
          <p:nvSpPr>
            <p:cNvPr id="14" name="Google Shape;3915;p51">
              <a:extLst>
                <a:ext uri="{FF2B5EF4-FFF2-40B4-BE49-F238E27FC236}">
                  <a16:creationId xmlns:a16="http://schemas.microsoft.com/office/drawing/2014/main" id="{5766A2BD-2959-E87A-F8B1-74FFC4068BA6}"/>
                </a:ext>
              </a:extLst>
            </p:cNvPr>
            <p:cNvSpPr txBox="1">
              <a:spLocks/>
            </p:cNvSpPr>
            <p:nvPr/>
          </p:nvSpPr>
          <p:spPr>
            <a:xfrm>
              <a:off x="773551" y="3492078"/>
              <a:ext cx="7704000" cy="4721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9pPr>
            </a:lstStyle>
            <a:p>
              <a:pPr algn="l"/>
              <a:r>
                <a:rPr lang="en-US" sz="2000" dirty="0"/>
                <a:t>How much </a:t>
              </a:r>
              <a:r>
                <a:rPr lang="en-US" sz="2000" dirty="0">
                  <a:solidFill>
                    <a:schemeClr val="accent1">
                      <a:lumMod val="90000"/>
                    </a:schemeClr>
                  </a:solidFill>
                </a:rPr>
                <a:t>time</a:t>
              </a:r>
              <a:r>
                <a:rPr lang="en-US" sz="2000" dirty="0"/>
                <a:t> do they take?</a:t>
              </a:r>
            </a:p>
          </p:txBody>
        </p:sp>
        <p:sp>
          <p:nvSpPr>
            <p:cNvPr id="15" name="Google Shape;3920;p51">
              <a:extLst>
                <a:ext uri="{FF2B5EF4-FFF2-40B4-BE49-F238E27FC236}">
                  <a16:creationId xmlns:a16="http://schemas.microsoft.com/office/drawing/2014/main" id="{237E1F9A-D82F-9CD0-DEF6-D5A800C6D9BA}"/>
                </a:ext>
              </a:extLst>
            </p:cNvPr>
            <p:cNvSpPr txBox="1">
              <a:spLocks/>
            </p:cNvSpPr>
            <p:nvPr/>
          </p:nvSpPr>
          <p:spPr>
            <a:xfrm>
              <a:off x="773551" y="3256204"/>
              <a:ext cx="4521774" cy="4028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pPr marL="0" indent="0" algn="l">
                <a:buFont typeface="Lato"/>
                <a:buNone/>
              </a:pPr>
              <a:r>
                <a:rPr lang="en-US" sz="1200" dirty="0"/>
                <a:t>1-GPU time to correctly de-obfuscate a method.</a:t>
              </a:r>
            </a:p>
            <a:p>
              <a:pPr marL="0" indent="0" algn="l">
                <a:buFont typeface="Lato"/>
                <a:buNone/>
              </a:pPr>
              <a:endParaRPr lang="en-US" sz="1200" dirty="0"/>
            </a:p>
          </p:txBody>
        </p:sp>
        <p:grpSp>
          <p:nvGrpSpPr>
            <p:cNvPr id="16" name="Google Shape;3906;p51">
              <a:extLst>
                <a:ext uri="{FF2B5EF4-FFF2-40B4-BE49-F238E27FC236}">
                  <a16:creationId xmlns:a16="http://schemas.microsoft.com/office/drawing/2014/main" id="{58B805A2-1308-8439-CDC6-215D708C0176}"/>
                </a:ext>
              </a:extLst>
            </p:cNvPr>
            <p:cNvGrpSpPr>
              <a:grpSpLocks noChangeAspect="1"/>
            </p:cNvGrpSpPr>
            <p:nvPr/>
          </p:nvGrpSpPr>
          <p:grpSpPr>
            <a:xfrm>
              <a:off x="832386" y="2438151"/>
              <a:ext cx="720000" cy="720000"/>
              <a:chOff x="4045063" y="635665"/>
              <a:chExt cx="868200" cy="868200"/>
            </a:xfrm>
          </p:grpSpPr>
          <p:sp>
            <p:nvSpPr>
              <p:cNvPr id="17" name="Google Shape;3907;p51">
                <a:extLst>
                  <a:ext uri="{FF2B5EF4-FFF2-40B4-BE49-F238E27FC236}">
                    <a16:creationId xmlns:a16="http://schemas.microsoft.com/office/drawing/2014/main" id="{F4F42120-9639-6098-FD45-2BD8A0454492}"/>
                  </a:ext>
                </a:extLst>
              </p:cNvPr>
              <p:cNvSpPr/>
              <p:nvPr/>
            </p:nvSpPr>
            <p:spPr>
              <a:xfrm>
                <a:off x="4049799" y="640401"/>
                <a:ext cx="858900" cy="858900"/>
              </a:xfrm>
              <a:prstGeom prst="donut">
                <a:avLst>
                  <a:gd name="adj" fmla="val 1193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908;p51">
                <a:extLst>
                  <a:ext uri="{FF2B5EF4-FFF2-40B4-BE49-F238E27FC236}">
                    <a16:creationId xmlns:a16="http://schemas.microsoft.com/office/drawing/2014/main" id="{6EC2732F-6D90-50CB-8D96-E05EAD4FB452}"/>
                  </a:ext>
                </a:extLst>
              </p:cNvPr>
              <p:cNvSpPr/>
              <p:nvPr/>
            </p:nvSpPr>
            <p:spPr>
              <a:xfrm flipH="1">
                <a:off x="4045063" y="635665"/>
                <a:ext cx="868200" cy="868200"/>
              </a:xfrm>
              <a:prstGeom prst="blockArc">
                <a:avLst>
                  <a:gd name="adj1" fmla="val 16082183"/>
                  <a:gd name="adj2" fmla="val 16256715"/>
                  <a:gd name="adj3" fmla="val 1271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3909;p51">
              <a:extLst>
                <a:ext uri="{FF2B5EF4-FFF2-40B4-BE49-F238E27FC236}">
                  <a16:creationId xmlns:a16="http://schemas.microsoft.com/office/drawing/2014/main" id="{C73A5FC9-0D33-044C-BF26-78FA6608CD18}"/>
                </a:ext>
              </a:extLst>
            </p:cNvPr>
            <p:cNvGrpSpPr>
              <a:grpSpLocks noChangeAspect="1"/>
            </p:cNvGrpSpPr>
            <p:nvPr/>
          </p:nvGrpSpPr>
          <p:grpSpPr>
            <a:xfrm>
              <a:off x="1845657" y="2444541"/>
              <a:ext cx="720000" cy="720000"/>
              <a:chOff x="4045063" y="635665"/>
              <a:chExt cx="868200" cy="868200"/>
            </a:xfrm>
          </p:grpSpPr>
          <p:sp>
            <p:nvSpPr>
              <p:cNvPr id="20" name="Google Shape;3910;p51">
                <a:extLst>
                  <a:ext uri="{FF2B5EF4-FFF2-40B4-BE49-F238E27FC236}">
                    <a16:creationId xmlns:a16="http://schemas.microsoft.com/office/drawing/2014/main" id="{39F2DF96-1B3A-41F2-2A06-DC3410B4B04F}"/>
                  </a:ext>
                </a:extLst>
              </p:cNvPr>
              <p:cNvSpPr/>
              <p:nvPr/>
            </p:nvSpPr>
            <p:spPr>
              <a:xfrm>
                <a:off x="4049799" y="640401"/>
                <a:ext cx="858900" cy="858900"/>
              </a:xfrm>
              <a:prstGeom prst="donut">
                <a:avLst>
                  <a:gd name="adj" fmla="val 1193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911;p51">
                <a:extLst>
                  <a:ext uri="{FF2B5EF4-FFF2-40B4-BE49-F238E27FC236}">
                    <a16:creationId xmlns:a16="http://schemas.microsoft.com/office/drawing/2014/main" id="{66523FAE-36E8-61EF-B51D-AA125EC3A1FD}"/>
                  </a:ext>
                </a:extLst>
              </p:cNvPr>
              <p:cNvSpPr/>
              <p:nvPr/>
            </p:nvSpPr>
            <p:spPr>
              <a:xfrm flipH="1">
                <a:off x="4045063" y="635665"/>
                <a:ext cx="868200" cy="868200"/>
              </a:xfrm>
              <a:prstGeom prst="blockArc">
                <a:avLst>
                  <a:gd name="adj1" fmla="val 7332393"/>
                  <a:gd name="adj2" fmla="val 16256715"/>
                  <a:gd name="adj3" fmla="val 1271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3912;p51">
              <a:extLst>
                <a:ext uri="{FF2B5EF4-FFF2-40B4-BE49-F238E27FC236}">
                  <a16:creationId xmlns:a16="http://schemas.microsoft.com/office/drawing/2014/main" id="{A1E11EF4-5169-5A2A-9F34-F3846D97F13E}"/>
                </a:ext>
              </a:extLst>
            </p:cNvPr>
            <p:cNvGrpSpPr>
              <a:grpSpLocks noChangeAspect="1"/>
            </p:cNvGrpSpPr>
            <p:nvPr/>
          </p:nvGrpSpPr>
          <p:grpSpPr>
            <a:xfrm>
              <a:off x="2855000" y="2448326"/>
              <a:ext cx="720000" cy="720000"/>
              <a:chOff x="4045063" y="635665"/>
              <a:chExt cx="868200" cy="868200"/>
            </a:xfrm>
          </p:grpSpPr>
          <p:sp>
            <p:nvSpPr>
              <p:cNvPr id="23" name="Google Shape;3913;p51">
                <a:extLst>
                  <a:ext uri="{FF2B5EF4-FFF2-40B4-BE49-F238E27FC236}">
                    <a16:creationId xmlns:a16="http://schemas.microsoft.com/office/drawing/2014/main" id="{AA9A0C28-ED69-B5B9-A932-EE05FCD22083}"/>
                  </a:ext>
                </a:extLst>
              </p:cNvPr>
              <p:cNvSpPr/>
              <p:nvPr/>
            </p:nvSpPr>
            <p:spPr>
              <a:xfrm>
                <a:off x="4049799" y="640401"/>
                <a:ext cx="858900" cy="858900"/>
              </a:xfrm>
              <a:prstGeom prst="donut">
                <a:avLst>
                  <a:gd name="adj" fmla="val 1193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914;p51">
                <a:extLst>
                  <a:ext uri="{FF2B5EF4-FFF2-40B4-BE49-F238E27FC236}">
                    <a16:creationId xmlns:a16="http://schemas.microsoft.com/office/drawing/2014/main" id="{8DDDD2D7-A5EE-3CF5-A32D-42EA81A2E57B}"/>
                  </a:ext>
                </a:extLst>
              </p:cNvPr>
              <p:cNvSpPr/>
              <p:nvPr/>
            </p:nvSpPr>
            <p:spPr>
              <a:xfrm flipH="1">
                <a:off x="4045063" y="635665"/>
                <a:ext cx="868200" cy="868200"/>
              </a:xfrm>
              <a:prstGeom prst="blockArc">
                <a:avLst>
                  <a:gd name="adj1" fmla="val 7846229"/>
                  <a:gd name="adj2" fmla="val 16256715"/>
                  <a:gd name="adj3" fmla="val 1271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3922;p51">
              <a:extLst>
                <a:ext uri="{FF2B5EF4-FFF2-40B4-BE49-F238E27FC236}">
                  <a16:creationId xmlns:a16="http://schemas.microsoft.com/office/drawing/2014/main" id="{74DBF8DA-9776-2F3F-0B87-243874A0BB38}"/>
                </a:ext>
              </a:extLst>
            </p:cNvPr>
            <p:cNvSpPr txBox="1">
              <a:spLocks/>
            </p:cNvSpPr>
            <p:nvPr/>
          </p:nvSpPr>
          <p:spPr>
            <a:xfrm>
              <a:off x="1696951" y="2602854"/>
              <a:ext cx="1016700" cy="406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9pPr>
            </a:lstStyle>
            <a:p>
              <a:r>
                <a:rPr lang="en-US" sz="1600" dirty="0">
                  <a:solidFill>
                    <a:schemeClr val="accent1"/>
                  </a:solidFill>
                </a:rPr>
                <a:t>0.40</a:t>
              </a:r>
              <a:endParaRPr lang="en-US" sz="1800" dirty="0">
                <a:solidFill>
                  <a:schemeClr val="accent1"/>
                </a:solidFill>
              </a:endParaRPr>
            </a:p>
          </p:txBody>
        </p:sp>
        <p:sp>
          <p:nvSpPr>
            <p:cNvPr id="26" name="Google Shape;3923;p51">
              <a:extLst>
                <a:ext uri="{FF2B5EF4-FFF2-40B4-BE49-F238E27FC236}">
                  <a16:creationId xmlns:a16="http://schemas.microsoft.com/office/drawing/2014/main" id="{A370B7DD-1ED9-F66B-CE70-9649629A8B0B}"/>
                </a:ext>
              </a:extLst>
            </p:cNvPr>
            <p:cNvSpPr txBox="1">
              <a:spLocks/>
            </p:cNvSpPr>
            <p:nvPr/>
          </p:nvSpPr>
          <p:spPr>
            <a:xfrm>
              <a:off x="2706650" y="2602854"/>
              <a:ext cx="1016700" cy="406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9pPr>
            </a:lstStyle>
            <a:p>
              <a:r>
                <a:rPr lang="en-US" sz="1600" dirty="0">
                  <a:solidFill>
                    <a:schemeClr val="accent1"/>
                  </a:solidFill>
                </a:rPr>
                <a:t>0.38</a:t>
              </a:r>
            </a:p>
          </p:txBody>
        </p:sp>
        <p:sp>
          <p:nvSpPr>
            <p:cNvPr id="27" name="Google Shape;3924;p51">
              <a:extLst>
                <a:ext uri="{FF2B5EF4-FFF2-40B4-BE49-F238E27FC236}">
                  <a16:creationId xmlns:a16="http://schemas.microsoft.com/office/drawing/2014/main" id="{6140B7B9-A2A1-CB9A-67D3-CF13CA034F18}"/>
                </a:ext>
              </a:extLst>
            </p:cNvPr>
            <p:cNvSpPr txBox="1">
              <a:spLocks/>
            </p:cNvSpPr>
            <p:nvPr/>
          </p:nvSpPr>
          <p:spPr>
            <a:xfrm>
              <a:off x="682827" y="2600993"/>
              <a:ext cx="1016700" cy="406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9pPr>
            </a:lstStyle>
            <a:p>
              <a:r>
                <a:rPr lang="en-US" sz="1600" dirty="0">
                  <a:solidFill>
                    <a:schemeClr val="accent1"/>
                  </a:solidFill>
                </a:rPr>
                <a:t>0.01</a:t>
              </a:r>
            </a:p>
          </p:txBody>
        </p:sp>
        <p:pic>
          <p:nvPicPr>
            <p:cNvPr id="36" name="Picture 35">
              <a:extLst>
                <a:ext uri="{FF2B5EF4-FFF2-40B4-BE49-F238E27FC236}">
                  <a16:creationId xmlns:a16="http://schemas.microsoft.com/office/drawing/2014/main" id="{D40396FE-94D1-45F0-C386-3DD63CCAEEF6}"/>
                </a:ext>
              </a:extLst>
            </p:cNvPr>
            <p:cNvPicPr>
              <a:picLocks noChangeAspect="1"/>
            </p:cNvPicPr>
            <p:nvPr/>
          </p:nvPicPr>
          <p:blipFill rotWithShape="1">
            <a:blip r:embed="rId3"/>
            <a:srcRect l="28952" t="16357" r="39630" b="22479"/>
            <a:stretch/>
          </p:blipFill>
          <p:spPr>
            <a:xfrm>
              <a:off x="1990371" y="1832192"/>
              <a:ext cx="416889" cy="487020"/>
            </a:xfrm>
            <a:prstGeom prst="rect">
              <a:avLst/>
            </a:prstGeom>
          </p:spPr>
        </p:pic>
        <p:pic>
          <p:nvPicPr>
            <p:cNvPr id="37" name="Picture 36">
              <a:extLst>
                <a:ext uri="{FF2B5EF4-FFF2-40B4-BE49-F238E27FC236}">
                  <a16:creationId xmlns:a16="http://schemas.microsoft.com/office/drawing/2014/main" id="{2058B17C-003A-B345-7E66-B601F92CD443}"/>
                </a:ext>
              </a:extLst>
            </p:cNvPr>
            <p:cNvPicPr>
              <a:picLocks noChangeAspect="1"/>
            </p:cNvPicPr>
            <p:nvPr/>
          </p:nvPicPr>
          <p:blipFill>
            <a:blip r:embed="rId4"/>
            <a:stretch>
              <a:fillRect/>
            </a:stretch>
          </p:blipFill>
          <p:spPr>
            <a:xfrm>
              <a:off x="2964207" y="1837728"/>
              <a:ext cx="481484" cy="481484"/>
            </a:xfrm>
            <a:prstGeom prst="rect">
              <a:avLst/>
            </a:prstGeom>
          </p:spPr>
        </p:pic>
        <p:pic>
          <p:nvPicPr>
            <p:cNvPr id="38" name="Picture 37">
              <a:extLst>
                <a:ext uri="{FF2B5EF4-FFF2-40B4-BE49-F238E27FC236}">
                  <a16:creationId xmlns:a16="http://schemas.microsoft.com/office/drawing/2014/main" id="{B4F64E6B-8504-3CF7-A830-F504DAA853C9}"/>
                </a:ext>
              </a:extLst>
            </p:cNvPr>
            <p:cNvPicPr>
              <a:picLocks noChangeAspect="1"/>
            </p:cNvPicPr>
            <p:nvPr/>
          </p:nvPicPr>
          <p:blipFill>
            <a:blip r:embed="rId5"/>
            <a:stretch>
              <a:fillRect/>
            </a:stretch>
          </p:blipFill>
          <p:spPr>
            <a:xfrm>
              <a:off x="975771" y="1793133"/>
              <a:ext cx="503897" cy="503897"/>
            </a:xfrm>
            <a:prstGeom prst="rect">
              <a:avLst/>
            </a:prstGeom>
          </p:spPr>
        </p:pic>
      </p:grpSp>
      <p:grpSp>
        <p:nvGrpSpPr>
          <p:cNvPr id="47" name="Group 46">
            <a:extLst>
              <a:ext uri="{FF2B5EF4-FFF2-40B4-BE49-F238E27FC236}">
                <a16:creationId xmlns:a16="http://schemas.microsoft.com/office/drawing/2014/main" id="{69CA4654-16D8-A666-3C43-A06FF3528D1A}"/>
              </a:ext>
            </a:extLst>
          </p:cNvPr>
          <p:cNvGrpSpPr/>
          <p:nvPr/>
        </p:nvGrpSpPr>
        <p:grpSpPr>
          <a:xfrm>
            <a:off x="2573404" y="4211144"/>
            <a:ext cx="4104296" cy="588266"/>
            <a:chOff x="2723774" y="4211144"/>
            <a:chExt cx="4104296" cy="588266"/>
          </a:xfrm>
        </p:grpSpPr>
        <p:sp>
          <p:nvSpPr>
            <p:cNvPr id="44" name="Rectangle 43">
              <a:extLst>
                <a:ext uri="{FF2B5EF4-FFF2-40B4-BE49-F238E27FC236}">
                  <a16:creationId xmlns:a16="http://schemas.microsoft.com/office/drawing/2014/main" id="{634F91DC-DE1D-2422-1073-B7B5932EE3E7}"/>
                </a:ext>
              </a:extLst>
            </p:cNvPr>
            <p:cNvSpPr/>
            <p:nvPr/>
          </p:nvSpPr>
          <p:spPr>
            <a:xfrm>
              <a:off x="2729356" y="4211144"/>
              <a:ext cx="4037473" cy="588266"/>
            </a:xfrm>
            <a:prstGeom prst="rect">
              <a:avLst/>
            </a:prstGeom>
            <a:solidFill>
              <a:srgbClr val="FF6C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5" name="Google Shape;3523;p43">
              <a:extLst>
                <a:ext uri="{FF2B5EF4-FFF2-40B4-BE49-F238E27FC236}">
                  <a16:creationId xmlns:a16="http://schemas.microsoft.com/office/drawing/2014/main" id="{852D18AA-0897-AA66-7CB3-90B440611738}"/>
                </a:ext>
              </a:extLst>
            </p:cNvPr>
            <p:cNvSpPr txBox="1">
              <a:spLocks/>
            </p:cNvSpPr>
            <p:nvPr/>
          </p:nvSpPr>
          <p:spPr>
            <a:xfrm>
              <a:off x="3301028" y="4315455"/>
              <a:ext cx="3527042" cy="3451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r>
                <a:rPr lang="en-US" sz="1200" dirty="0" err="1"/>
                <a:t>DeofuscaThor</a:t>
              </a:r>
              <a:r>
                <a:rPr lang="en-US" sz="1200" dirty="0"/>
                <a:t> is significantly smaller and faster.</a:t>
              </a:r>
              <a:endParaRPr lang="en-CH" sz="1200" dirty="0"/>
            </a:p>
          </p:txBody>
        </p:sp>
        <p:pic>
          <p:nvPicPr>
            <p:cNvPr id="46" name="Picture 45">
              <a:extLst>
                <a:ext uri="{FF2B5EF4-FFF2-40B4-BE49-F238E27FC236}">
                  <a16:creationId xmlns:a16="http://schemas.microsoft.com/office/drawing/2014/main" id="{C42521C6-A9AD-2640-ABC1-48A7E423C894}"/>
                </a:ext>
              </a:extLst>
            </p:cNvPr>
            <p:cNvPicPr>
              <a:picLocks noChangeAspect="1"/>
            </p:cNvPicPr>
            <p:nvPr/>
          </p:nvPicPr>
          <p:blipFill>
            <a:blip r:embed="rId6"/>
            <a:stretch>
              <a:fillRect/>
            </a:stretch>
          </p:blipFill>
          <p:spPr>
            <a:xfrm>
              <a:off x="2723774" y="4216313"/>
              <a:ext cx="577254" cy="577254"/>
            </a:xfrm>
            <a:prstGeom prst="rect">
              <a:avLst/>
            </a:prstGeom>
          </p:spPr>
        </p:pic>
      </p:grpSp>
      <p:sp>
        <p:nvSpPr>
          <p:cNvPr id="7" name="Title 1">
            <a:extLst>
              <a:ext uri="{FF2B5EF4-FFF2-40B4-BE49-F238E27FC236}">
                <a16:creationId xmlns:a16="http://schemas.microsoft.com/office/drawing/2014/main" id="{8B1B779D-A863-6643-FD47-3BBFE39EDCFF}"/>
              </a:ext>
            </a:extLst>
          </p:cNvPr>
          <p:cNvSpPr txBox="1">
            <a:spLocks/>
          </p:cNvSpPr>
          <p:nvPr/>
        </p:nvSpPr>
        <p:spPr>
          <a:xfrm>
            <a:off x="3173651" y="491225"/>
            <a:ext cx="2796697"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CH" sz="3600" b="1" dirty="0">
                <a:solidFill>
                  <a:schemeClr val="accent6"/>
                </a:solidFill>
                <a:latin typeface="Lato" panose="020F0502020204030203" pitchFamily="34" charset="0"/>
                <a:ea typeface="Lato" panose="020F0502020204030203" pitchFamily="34" charset="0"/>
                <a:cs typeface="Lato" panose="020F0502020204030203" pitchFamily="34" charset="0"/>
              </a:rPr>
              <a:t>Resources</a:t>
            </a:r>
          </a:p>
        </p:txBody>
      </p:sp>
      <p:sp>
        <p:nvSpPr>
          <p:cNvPr id="8" name="Google Shape;3506;p42">
            <a:extLst>
              <a:ext uri="{FF2B5EF4-FFF2-40B4-BE49-F238E27FC236}">
                <a16:creationId xmlns:a16="http://schemas.microsoft.com/office/drawing/2014/main" id="{6D01E4A5-1651-1201-EE13-B807C6D4B4CF}"/>
              </a:ext>
            </a:extLst>
          </p:cNvPr>
          <p:cNvSpPr txBox="1">
            <a:spLocks/>
          </p:cNvSpPr>
          <p:nvPr/>
        </p:nvSpPr>
        <p:spPr>
          <a:xfrm>
            <a:off x="8586438" y="4812866"/>
            <a:ext cx="557561" cy="3306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r"/>
            <a:r>
              <a:rPr lang="en-US" sz="1000" dirty="0"/>
              <a:t>38</a:t>
            </a:r>
          </a:p>
        </p:txBody>
      </p:sp>
    </p:spTree>
    <p:extLst>
      <p:ext uri="{BB962C8B-B14F-4D97-AF65-F5344CB8AC3E}">
        <p14:creationId xmlns:p14="http://schemas.microsoft.com/office/powerpoint/2010/main" val="38864711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4C0A731-B1F0-915F-60C9-33D435532430}"/>
              </a:ext>
            </a:extLst>
          </p:cNvPr>
          <p:cNvSpPr txBox="1">
            <a:spLocks/>
          </p:cNvSpPr>
          <p:nvPr/>
        </p:nvSpPr>
        <p:spPr>
          <a:xfrm>
            <a:off x="3292626" y="488599"/>
            <a:ext cx="2796697"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CH" sz="3600" b="1" dirty="0">
                <a:solidFill>
                  <a:schemeClr val="accent6"/>
                </a:solidFill>
                <a:latin typeface="Lato" panose="020F0502020204030203" pitchFamily="34" charset="0"/>
                <a:ea typeface="Lato" panose="020F0502020204030203" pitchFamily="34" charset="0"/>
                <a:cs typeface="Lato" panose="020F0502020204030203" pitchFamily="34" charset="0"/>
              </a:rPr>
              <a:t>Exact match</a:t>
            </a:r>
          </a:p>
        </p:txBody>
      </p:sp>
      <p:pic>
        <p:nvPicPr>
          <p:cNvPr id="16" name="Picture 15">
            <a:extLst>
              <a:ext uri="{FF2B5EF4-FFF2-40B4-BE49-F238E27FC236}">
                <a16:creationId xmlns:a16="http://schemas.microsoft.com/office/drawing/2014/main" id="{E51CA0C1-3418-9A0B-8A17-F77A684EADEF}"/>
              </a:ext>
            </a:extLst>
          </p:cNvPr>
          <p:cNvPicPr>
            <a:picLocks noChangeAspect="1"/>
          </p:cNvPicPr>
          <p:nvPr/>
        </p:nvPicPr>
        <p:blipFill rotWithShape="1">
          <a:blip r:embed="rId2"/>
          <a:srcRect l="28952" t="16357" r="39630" b="22479"/>
          <a:stretch/>
        </p:blipFill>
        <p:spPr>
          <a:xfrm>
            <a:off x="4157909" y="2371233"/>
            <a:ext cx="416889" cy="487020"/>
          </a:xfrm>
          <a:prstGeom prst="rect">
            <a:avLst/>
          </a:prstGeom>
        </p:spPr>
      </p:pic>
      <p:pic>
        <p:nvPicPr>
          <p:cNvPr id="17" name="Picture 16">
            <a:extLst>
              <a:ext uri="{FF2B5EF4-FFF2-40B4-BE49-F238E27FC236}">
                <a16:creationId xmlns:a16="http://schemas.microsoft.com/office/drawing/2014/main" id="{6313E2D9-457B-6F8E-44FD-7A9127A4CD74}"/>
              </a:ext>
            </a:extLst>
          </p:cNvPr>
          <p:cNvPicPr>
            <a:picLocks noChangeAspect="1"/>
          </p:cNvPicPr>
          <p:nvPr/>
        </p:nvPicPr>
        <p:blipFill>
          <a:blip r:embed="rId3"/>
          <a:stretch>
            <a:fillRect/>
          </a:stretch>
        </p:blipFill>
        <p:spPr>
          <a:xfrm>
            <a:off x="4157909" y="3128586"/>
            <a:ext cx="481484" cy="481484"/>
          </a:xfrm>
          <a:prstGeom prst="rect">
            <a:avLst/>
          </a:prstGeom>
        </p:spPr>
      </p:pic>
      <p:pic>
        <p:nvPicPr>
          <p:cNvPr id="21" name="Picture 20">
            <a:extLst>
              <a:ext uri="{FF2B5EF4-FFF2-40B4-BE49-F238E27FC236}">
                <a16:creationId xmlns:a16="http://schemas.microsoft.com/office/drawing/2014/main" id="{ABB8E561-4E32-EF8D-A4B1-E98E74B295E2}"/>
              </a:ext>
            </a:extLst>
          </p:cNvPr>
          <p:cNvPicPr>
            <a:picLocks noChangeAspect="1"/>
          </p:cNvPicPr>
          <p:nvPr/>
        </p:nvPicPr>
        <p:blipFill>
          <a:blip r:embed="rId4"/>
          <a:stretch>
            <a:fillRect/>
          </a:stretch>
        </p:blipFill>
        <p:spPr>
          <a:xfrm>
            <a:off x="4146702" y="1597003"/>
            <a:ext cx="503897" cy="503897"/>
          </a:xfrm>
          <a:prstGeom prst="rect">
            <a:avLst/>
          </a:prstGeom>
        </p:spPr>
      </p:pic>
      <p:sp>
        <p:nvSpPr>
          <p:cNvPr id="23" name="Google Shape;3920;p51">
            <a:extLst>
              <a:ext uri="{FF2B5EF4-FFF2-40B4-BE49-F238E27FC236}">
                <a16:creationId xmlns:a16="http://schemas.microsoft.com/office/drawing/2014/main" id="{64374B42-9BD4-FF4A-AC3B-BC87BBF14D00}"/>
              </a:ext>
            </a:extLst>
          </p:cNvPr>
          <p:cNvSpPr txBox="1">
            <a:spLocks/>
          </p:cNvSpPr>
          <p:nvPr/>
        </p:nvSpPr>
        <p:spPr>
          <a:xfrm>
            <a:off x="4475592" y="1707160"/>
            <a:ext cx="1042235" cy="4028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pPr marL="0" indent="0">
              <a:buFont typeface="Lato"/>
              <a:buNone/>
            </a:pPr>
            <a:r>
              <a:rPr lang="en-US" sz="1200" b="1" u="sng" dirty="0">
                <a:solidFill>
                  <a:srgbClr val="00B050"/>
                </a:solidFill>
              </a:rPr>
              <a:t>44.7%</a:t>
            </a:r>
          </a:p>
        </p:txBody>
      </p:sp>
      <p:sp>
        <p:nvSpPr>
          <p:cNvPr id="24" name="Google Shape;3920;p51">
            <a:extLst>
              <a:ext uri="{FF2B5EF4-FFF2-40B4-BE49-F238E27FC236}">
                <a16:creationId xmlns:a16="http://schemas.microsoft.com/office/drawing/2014/main" id="{F03B3434-5EC8-0287-2D48-D34B1B6F2E59}"/>
              </a:ext>
            </a:extLst>
          </p:cNvPr>
          <p:cNvSpPr txBox="1">
            <a:spLocks/>
          </p:cNvSpPr>
          <p:nvPr/>
        </p:nvSpPr>
        <p:spPr>
          <a:xfrm>
            <a:off x="4475592" y="2447585"/>
            <a:ext cx="1042235" cy="4028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pPr marL="0" indent="0">
              <a:buFont typeface="Lato"/>
              <a:buNone/>
            </a:pPr>
            <a:r>
              <a:rPr lang="en-US" sz="1200" b="1" dirty="0">
                <a:solidFill>
                  <a:srgbClr val="00B050"/>
                </a:solidFill>
              </a:rPr>
              <a:t>18.4%</a:t>
            </a:r>
          </a:p>
        </p:txBody>
      </p:sp>
      <p:sp>
        <p:nvSpPr>
          <p:cNvPr id="25" name="Google Shape;3920;p51">
            <a:extLst>
              <a:ext uri="{FF2B5EF4-FFF2-40B4-BE49-F238E27FC236}">
                <a16:creationId xmlns:a16="http://schemas.microsoft.com/office/drawing/2014/main" id="{F94117FE-E173-B617-0DD7-83BCFA4A1434}"/>
              </a:ext>
            </a:extLst>
          </p:cNvPr>
          <p:cNvSpPr txBox="1">
            <a:spLocks/>
          </p:cNvSpPr>
          <p:nvPr/>
        </p:nvSpPr>
        <p:spPr>
          <a:xfrm>
            <a:off x="4475591" y="3244587"/>
            <a:ext cx="1042235" cy="4028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pPr marL="0" indent="0">
              <a:buFont typeface="Lato"/>
              <a:buNone/>
            </a:pPr>
            <a:r>
              <a:rPr lang="en-US" sz="1200" b="1" dirty="0">
                <a:solidFill>
                  <a:srgbClr val="00B050"/>
                </a:solidFill>
              </a:rPr>
              <a:t>14.1%</a:t>
            </a:r>
          </a:p>
        </p:txBody>
      </p:sp>
      <p:grpSp>
        <p:nvGrpSpPr>
          <p:cNvPr id="26" name="Group 25">
            <a:extLst>
              <a:ext uri="{FF2B5EF4-FFF2-40B4-BE49-F238E27FC236}">
                <a16:creationId xmlns:a16="http://schemas.microsoft.com/office/drawing/2014/main" id="{E0DF47D0-FD70-CEE7-ECEE-F6E0E029F404}"/>
              </a:ext>
            </a:extLst>
          </p:cNvPr>
          <p:cNvGrpSpPr/>
          <p:nvPr/>
        </p:nvGrpSpPr>
        <p:grpSpPr>
          <a:xfrm>
            <a:off x="2844291" y="4183564"/>
            <a:ext cx="3701409" cy="577254"/>
            <a:chOff x="1465288" y="4112890"/>
            <a:chExt cx="3701409" cy="577254"/>
          </a:xfrm>
        </p:grpSpPr>
        <p:sp>
          <p:nvSpPr>
            <p:cNvPr id="27" name="Rectangle 26">
              <a:extLst>
                <a:ext uri="{FF2B5EF4-FFF2-40B4-BE49-F238E27FC236}">
                  <a16:creationId xmlns:a16="http://schemas.microsoft.com/office/drawing/2014/main" id="{4A6F0DAD-5A58-C1E6-E520-4AE91E5A2EDA}"/>
                </a:ext>
              </a:extLst>
            </p:cNvPr>
            <p:cNvSpPr/>
            <p:nvPr/>
          </p:nvSpPr>
          <p:spPr>
            <a:xfrm>
              <a:off x="1465288" y="4165418"/>
              <a:ext cx="3693367" cy="472198"/>
            </a:xfrm>
            <a:prstGeom prst="rect">
              <a:avLst/>
            </a:prstGeom>
            <a:solidFill>
              <a:srgbClr val="FF6C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8" name="Google Shape;3523;p43">
              <a:extLst>
                <a:ext uri="{FF2B5EF4-FFF2-40B4-BE49-F238E27FC236}">
                  <a16:creationId xmlns:a16="http://schemas.microsoft.com/office/drawing/2014/main" id="{5B307AEF-A415-AEBE-303A-0E4DE7BD53A9}"/>
                </a:ext>
              </a:extLst>
            </p:cNvPr>
            <p:cNvSpPr txBox="1">
              <a:spLocks/>
            </p:cNvSpPr>
            <p:nvPr/>
          </p:nvSpPr>
          <p:spPr>
            <a:xfrm>
              <a:off x="2095481" y="4137161"/>
              <a:ext cx="3071216" cy="3451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r>
                <a:rPr lang="en-US" sz="1000" dirty="0" err="1"/>
                <a:t>DeofuscaThor</a:t>
              </a:r>
              <a:r>
                <a:rPr lang="en-US" sz="1000" dirty="0"/>
                <a:t> is much more accurate than LLMs.</a:t>
              </a:r>
            </a:p>
            <a:p>
              <a:pPr marL="0" indent="0"/>
              <a:r>
                <a:rPr lang="en-US" sz="1000" dirty="0"/>
                <a:t>LLMs have room for improvement.</a:t>
              </a:r>
            </a:p>
          </p:txBody>
        </p:sp>
        <p:pic>
          <p:nvPicPr>
            <p:cNvPr id="29" name="Picture 28">
              <a:extLst>
                <a:ext uri="{FF2B5EF4-FFF2-40B4-BE49-F238E27FC236}">
                  <a16:creationId xmlns:a16="http://schemas.microsoft.com/office/drawing/2014/main" id="{EB54E1A1-59BD-7660-A4E1-8B96986C74F9}"/>
                </a:ext>
              </a:extLst>
            </p:cNvPr>
            <p:cNvPicPr>
              <a:picLocks noChangeAspect="1"/>
            </p:cNvPicPr>
            <p:nvPr/>
          </p:nvPicPr>
          <p:blipFill>
            <a:blip r:embed="rId5"/>
            <a:stretch>
              <a:fillRect/>
            </a:stretch>
          </p:blipFill>
          <p:spPr>
            <a:xfrm>
              <a:off x="1465291" y="4112890"/>
              <a:ext cx="577254" cy="577254"/>
            </a:xfrm>
            <a:prstGeom prst="rect">
              <a:avLst/>
            </a:prstGeom>
          </p:spPr>
        </p:pic>
      </p:grpSp>
      <p:sp>
        <p:nvSpPr>
          <p:cNvPr id="30" name="Google Shape;3920;p51">
            <a:extLst>
              <a:ext uri="{FF2B5EF4-FFF2-40B4-BE49-F238E27FC236}">
                <a16:creationId xmlns:a16="http://schemas.microsoft.com/office/drawing/2014/main" id="{3C251DF2-B844-E3EC-A6E4-8DF516F0930F}"/>
              </a:ext>
            </a:extLst>
          </p:cNvPr>
          <p:cNvSpPr txBox="1">
            <a:spLocks/>
          </p:cNvSpPr>
          <p:nvPr/>
        </p:nvSpPr>
        <p:spPr>
          <a:xfrm>
            <a:off x="3441574" y="312856"/>
            <a:ext cx="2498800" cy="4028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pPr marL="0" indent="0">
              <a:buFont typeface="Lato"/>
              <a:buNone/>
            </a:pPr>
            <a:r>
              <a:rPr lang="en-US" sz="900" dirty="0"/>
              <a:t>Not considering language declensions</a:t>
            </a:r>
          </a:p>
        </p:txBody>
      </p:sp>
      <p:sp>
        <p:nvSpPr>
          <p:cNvPr id="2" name="Google Shape;3506;p42">
            <a:extLst>
              <a:ext uri="{FF2B5EF4-FFF2-40B4-BE49-F238E27FC236}">
                <a16:creationId xmlns:a16="http://schemas.microsoft.com/office/drawing/2014/main" id="{83E933C3-0F33-EE12-3819-3199EF912336}"/>
              </a:ext>
            </a:extLst>
          </p:cNvPr>
          <p:cNvSpPr txBox="1">
            <a:spLocks/>
          </p:cNvSpPr>
          <p:nvPr/>
        </p:nvSpPr>
        <p:spPr>
          <a:xfrm>
            <a:off x="8697951" y="6235762"/>
            <a:ext cx="557561" cy="3306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r"/>
            <a:endParaRPr lang="en-US" sz="1000" dirty="0"/>
          </a:p>
        </p:txBody>
      </p:sp>
      <p:grpSp>
        <p:nvGrpSpPr>
          <p:cNvPr id="6" name="Group 5">
            <a:extLst>
              <a:ext uri="{FF2B5EF4-FFF2-40B4-BE49-F238E27FC236}">
                <a16:creationId xmlns:a16="http://schemas.microsoft.com/office/drawing/2014/main" id="{DC8DD842-8F86-3F4C-DD38-5EFE2D7AD96E}"/>
              </a:ext>
            </a:extLst>
          </p:cNvPr>
          <p:cNvGrpSpPr/>
          <p:nvPr/>
        </p:nvGrpSpPr>
        <p:grpSpPr>
          <a:xfrm>
            <a:off x="1033933" y="2262125"/>
            <a:ext cx="2009297" cy="768698"/>
            <a:chOff x="2336442" y="975911"/>
            <a:chExt cx="2009297" cy="768698"/>
          </a:xfrm>
        </p:grpSpPr>
        <p:sp>
          <p:nvSpPr>
            <p:cNvPr id="3" name="Rounded Rectangle 2">
              <a:extLst>
                <a:ext uri="{FF2B5EF4-FFF2-40B4-BE49-F238E27FC236}">
                  <a16:creationId xmlns:a16="http://schemas.microsoft.com/office/drawing/2014/main" id="{C903F3B0-44DF-EB3D-BD73-4CCC299D975A}"/>
                </a:ext>
              </a:extLst>
            </p:cNvPr>
            <p:cNvSpPr/>
            <p:nvPr/>
          </p:nvSpPr>
          <p:spPr>
            <a:xfrm>
              <a:off x="2336442" y="975911"/>
              <a:ext cx="2009296" cy="763674"/>
            </a:xfrm>
            <a:prstGeom prst="roundRect">
              <a:avLst>
                <a:gd name="adj" fmla="val 1338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 name="Title 1">
              <a:extLst>
                <a:ext uri="{FF2B5EF4-FFF2-40B4-BE49-F238E27FC236}">
                  <a16:creationId xmlns:a16="http://schemas.microsoft.com/office/drawing/2014/main" id="{D5B2BB73-B3E0-40EB-D460-57FC1B0985E2}"/>
                </a:ext>
              </a:extLst>
            </p:cNvPr>
            <p:cNvSpPr txBox="1">
              <a:spLocks/>
            </p:cNvSpPr>
            <p:nvPr/>
          </p:nvSpPr>
          <p:spPr>
            <a:xfrm>
              <a:off x="2348559" y="980936"/>
              <a:ext cx="1997180" cy="7636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Outfit"/>
                <a:buNone/>
                <a:defRPr sz="60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9pPr>
            </a:lstStyle>
            <a:p>
              <a:pPr algn="l">
                <a:lnSpc>
                  <a:spcPct val="150000"/>
                </a:lnSpc>
              </a:pPr>
              <a:r>
                <a:rPr lang="en-CH" sz="700" b="0" dirty="0">
                  <a:solidFill>
                    <a:schemeClr val="bg1"/>
                  </a:solidFill>
                </a:rPr>
                <a:t>void selectLanguage(String l) {</a:t>
              </a:r>
            </a:p>
            <a:p>
              <a:pPr algn="l">
                <a:lnSpc>
                  <a:spcPct val="150000"/>
                </a:lnSpc>
              </a:pPr>
              <a:r>
                <a:rPr lang="en-CH" sz="700" b="0" dirty="0">
                  <a:solidFill>
                    <a:schemeClr val="bg1"/>
                  </a:solidFill>
                </a:rPr>
                <a:t>        this.</a:t>
              </a:r>
              <a:r>
                <a:rPr lang="en-CH" sz="700" u="sng" dirty="0">
                  <a:solidFill>
                    <a:schemeClr val="bg1"/>
                  </a:solidFill>
                </a:rPr>
                <a:t>2hehoj</a:t>
              </a:r>
              <a:r>
                <a:rPr lang="en-CH" sz="700" b="0" dirty="0">
                  <a:solidFill>
                    <a:schemeClr val="bg1"/>
                  </a:solidFill>
                </a:rPr>
                <a:t> = l;</a:t>
              </a:r>
            </a:p>
            <a:p>
              <a:pPr algn="l">
                <a:lnSpc>
                  <a:spcPct val="150000"/>
                </a:lnSpc>
              </a:pPr>
              <a:r>
                <a:rPr lang="en-CH" sz="700" b="0" dirty="0">
                  <a:solidFill>
                    <a:schemeClr val="bg1"/>
                  </a:solidFill>
                </a:rPr>
                <a:t>        System.out.println(“Lang:”, this. </a:t>
              </a:r>
              <a:r>
                <a:rPr lang="en-CH" sz="700" u="sng" dirty="0">
                  <a:solidFill>
                    <a:schemeClr val="bg1"/>
                  </a:solidFill>
                </a:rPr>
                <a:t>2hehoj</a:t>
              </a:r>
              <a:r>
                <a:rPr lang="en-CH" sz="700" b="0" dirty="0">
                  <a:solidFill>
                    <a:schemeClr val="bg1"/>
                  </a:solidFill>
                </a:rPr>
                <a:t>)</a:t>
              </a:r>
            </a:p>
            <a:p>
              <a:pPr algn="l">
                <a:lnSpc>
                  <a:spcPct val="150000"/>
                </a:lnSpc>
              </a:pPr>
              <a:r>
                <a:rPr lang="en-CH" sz="700" b="0" dirty="0">
                  <a:solidFill>
                    <a:schemeClr val="bg1"/>
                  </a:solidFill>
                </a:rPr>
                <a:t>}</a:t>
              </a:r>
            </a:p>
          </p:txBody>
        </p:sp>
      </p:grpSp>
      <p:cxnSp>
        <p:nvCxnSpPr>
          <p:cNvPr id="13" name="Straight Arrow Connector 12">
            <a:extLst>
              <a:ext uri="{FF2B5EF4-FFF2-40B4-BE49-F238E27FC236}">
                <a16:creationId xmlns:a16="http://schemas.microsoft.com/office/drawing/2014/main" id="{AD54E6FA-63DC-3F7D-6234-8376299063FB}"/>
              </a:ext>
            </a:extLst>
          </p:cNvPr>
          <p:cNvCxnSpPr>
            <a:cxnSpLocks/>
            <a:stCxn id="5" idx="3"/>
          </p:cNvCxnSpPr>
          <p:nvPr/>
        </p:nvCxnSpPr>
        <p:spPr>
          <a:xfrm>
            <a:off x="3043230" y="2648987"/>
            <a:ext cx="90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3B4ECA4-A1C1-7E05-CD22-6250689B0DC3}"/>
              </a:ext>
            </a:extLst>
          </p:cNvPr>
          <p:cNvCxnSpPr>
            <a:cxnSpLocks/>
          </p:cNvCxnSpPr>
          <p:nvPr/>
        </p:nvCxnSpPr>
        <p:spPr>
          <a:xfrm>
            <a:off x="5485057" y="2648987"/>
            <a:ext cx="90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7" name="Table 6">
            <a:extLst>
              <a:ext uri="{FF2B5EF4-FFF2-40B4-BE49-F238E27FC236}">
                <a16:creationId xmlns:a16="http://schemas.microsoft.com/office/drawing/2014/main" id="{288F96DD-893D-AD0A-3259-21153108349C}"/>
              </a:ext>
            </a:extLst>
          </p:cNvPr>
          <p:cNvGraphicFramePr>
            <a:graphicFrameLocks noGrp="1"/>
          </p:cNvGraphicFramePr>
          <p:nvPr>
            <p:extLst>
              <p:ext uri="{D42A27DB-BD31-4B8C-83A1-F6EECF244321}">
                <p14:modId xmlns:p14="http://schemas.microsoft.com/office/powerpoint/2010/main" val="2054319217"/>
              </p:ext>
            </p:extLst>
          </p:nvPr>
        </p:nvGraphicFramePr>
        <p:xfrm>
          <a:off x="6392113" y="1830070"/>
          <a:ext cx="1717954" cy="1483360"/>
        </p:xfrm>
        <a:graphic>
          <a:graphicData uri="http://schemas.openxmlformats.org/drawingml/2006/table">
            <a:tbl>
              <a:tblPr firstRow="1" bandRow="1">
                <a:tableStyleId>{8D2B742C-5B52-41EC-A6DC-63500D73A582}</a:tableStyleId>
              </a:tblPr>
              <a:tblGrid>
                <a:gridCol w="858977">
                  <a:extLst>
                    <a:ext uri="{9D8B030D-6E8A-4147-A177-3AD203B41FA5}">
                      <a16:colId xmlns:a16="http://schemas.microsoft.com/office/drawing/2014/main" val="4137433192"/>
                    </a:ext>
                  </a:extLst>
                </a:gridCol>
                <a:gridCol w="858977">
                  <a:extLst>
                    <a:ext uri="{9D8B030D-6E8A-4147-A177-3AD203B41FA5}">
                      <a16:colId xmlns:a16="http://schemas.microsoft.com/office/drawing/2014/main" val="193755321"/>
                    </a:ext>
                  </a:extLst>
                </a:gridCol>
              </a:tblGrid>
              <a:tr h="370840">
                <a:tc gridSpan="2">
                  <a:txBody>
                    <a:bodyPr/>
                    <a:lstStyle/>
                    <a:p>
                      <a:pPr algn="ctr"/>
                      <a:r>
                        <a:rPr lang="en-US" sz="1200" b="0" dirty="0">
                          <a:solidFill>
                            <a:schemeClr val="accent6"/>
                          </a:solidFill>
                          <a:latin typeface="Lato" panose="020F0502020204030203" pitchFamily="34" charset="0"/>
                          <a:ea typeface="Lato" panose="020F0502020204030203" pitchFamily="34" charset="0"/>
                          <a:cs typeface="Lato" panose="020F0502020204030203" pitchFamily="34" charset="0"/>
                        </a:rPr>
                        <a:t>f</a:t>
                      </a:r>
                      <a:r>
                        <a:rPr lang="en-CH" sz="1200" b="0" dirty="0">
                          <a:solidFill>
                            <a:schemeClr val="accent6"/>
                          </a:solidFill>
                          <a:latin typeface="Lato" panose="020F0502020204030203" pitchFamily="34" charset="0"/>
                          <a:ea typeface="Lato" panose="020F0502020204030203" pitchFamily="34" charset="0"/>
                          <a:cs typeface="Lato" panose="020F0502020204030203" pitchFamily="34" charset="0"/>
                        </a:rPr>
                        <a:t>ield name</a:t>
                      </a:r>
                    </a:p>
                  </a:txBody>
                  <a:tcPr anchor="ctr"/>
                </a:tc>
                <a:tc hMerge="1">
                  <a:txBody>
                    <a:bodyPr/>
                    <a:lstStyle/>
                    <a:p>
                      <a:pPr algn="ctr"/>
                      <a:endParaRPr lang="en-CH" sz="1200" b="1" dirty="0">
                        <a:solidFill>
                          <a:schemeClr val="accent6"/>
                        </a:solidFill>
                        <a:latin typeface="Lato" panose="020F0502020204030203" pitchFamily="34" charset="0"/>
                        <a:ea typeface="Lato" panose="020F0502020204030203" pitchFamily="34" charset="0"/>
                        <a:cs typeface="Lato" panose="020F0502020204030203" pitchFamily="34" charset="0"/>
                      </a:endParaRPr>
                    </a:p>
                  </a:txBody>
                  <a:tcPr anchor="ctr"/>
                </a:tc>
                <a:extLst>
                  <a:ext uri="{0D108BD9-81ED-4DB2-BD59-A6C34878D82A}">
                    <a16:rowId xmlns:a16="http://schemas.microsoft.com/office/drawing/2014/main" val="2036360552"/>
                  </a:ext>
                </a:extLst>
              </a:tr>
              <a:tr h="370840">
                <a:tc>
                  <a:txBody>
                    <a:bodyPr/>
                    <a:lstStyle/>
                    <a:p>
                      <a:pPr algn="ctr"/>
                      <a:r>
                        <a:rPr lang="en-US" sz="1200" b="0" dirty="0">
                          <a:solidFill>
                            <a:schemeClr val="accent6"/>
                          </a:solidFill>
                          <a:latin typeface="Lato" panose="020F0502020204030203" pitchFamily="34" charset="0"/>
                          <a:ea typeface="Lato" panose="020F0502020204030203" pitchFamily="34" charset="0"/>
                          <a:cs typeface="Lato" panose="020F0502020204030203" pitchFamily="34" charset="0"/>
                        </a:rPr>
                        <a:t>o</a:t>
                      </a:r>
                      <a:r>
                        <a:rPr lang="en-CH" sz="1200" b="0" dirty="0">
                          <a:solidFill>
                            <a:schemeClr val="accent6"/>
                          </a:solidFill>
                          <a:latin typeface="Lato" panose="020F0502020204030203" pitchFamily="34" charset="0"/>
                          <a:ea typeface="Lato" panose="020F0502020204030203" pitchFamily="34" charset="0"/>
                          <a:cs typeface="Lato" panose="020F0502020204030203" pitchFamily="34" charset="0"/>
                        </a:rPr>
                        <a:t>riginal</a:t>
                      </a:r>
                    </a:p>
                  </a:txBody>
                  <a:tcPr anchor="ctr"/>
                </a:tc>
                <a:tc>
                  <a:txBody>
                    <a:bodyPr/>
                    <a:lstStyle/>
                    <a:p>
                      <a:pPr algn="ctr"/>
                      <a:r>
                        <a:rPr lang="en-US" sz="1200" b="0" dirty="0">
                          <a:solidFill>
                            <a:schemeClr val="accent6"/>
                          </a:solidFill>
                          <a:latin typeface="Lato" panose="020F0502020204030203" pitchFamily="34" charset="0"/>
                          <a:ea typeface="Lato" panose="020F0502020204030203" pitchFamily="34" charset="0"/>
                          <a:cs typeface="Lato" panose="020F0502020204030203" pitchFamily="34" charset="0"/>
                        </a:rPr>
                        <a:t>p</a:t>
                      </a:r>
                      <a:r>
                        <a:rPr lang="en-CH" sz="1200" b="0" dirty="0">
                          <a:solidFill>
                            <a:schemeClr val="accent6"/>
                          </a:solidFill>
                          <a:latin typeface="Lato" panose="020F0502020204030203" pitchFamily="34" charset="0"/>
                          <a:ea typeface="Lato" panose="020F0502020204030203" pitchFamily="34" charset="0"/>
                          <a:cs typeface="Lato" panose="020F0502020204030203" pitchFamily="34" charset="0"/>
                        </a:rPr>
                        <a:t>redicted</a:t>
                      </a:r>
                    </a:p>
                  </a:txBody>
                  <a:tcPr anchor="ctr"/>
                </a:tc>
                <a:extLst>
                  <a:ext uri="{0D108BD9-81ED-4DB2-BD59-A6C34878D82A}">
                    <a16:rowId xmlns:a16="http://schemas.microsoft.com/office/drawing/2014/main" val="3033488484"/>
                  </a:ext>
                </a:extLst>
              </a:tr>
              <a:tr h="370840">
                <a:tc rowSpan="2">
                  <a:txBody>
                    <a:bodyPr/>
                    <a:lstStyle/>
                    <a:p>
                      <a:pPr algn="ctr"/>
                      <a:r>
                        <a:rPr lang="en-CH" sz="1050" dirty="0">
                          <a:solidFill>
                            <a:schemeClr val="accent6"/>
                          </a:solidFill>
                          <a:latin typeface="Lato" panose="020F0502020204030203" pitchFamily="34" charset="0"/>
                          <a:ea typeface="Lato" panose="020F0502020204030203" pitchFamily="34" charset="0"/>
                          <a:cs typeface="Lato" panose="020F0502020204030203" pitchFamily="34" charset="0"/>
                        </a:rPr>
                        <a:t>language</a:t>
                      </a:r>
                    </a:p>
                  </a:txBody>
                  <a:tcPr anchor="ctr"/>
                </a:tc>
                <a:tc>
                  <a:txBody>
                    <a:bodyPr/>
                    <a:lstStyle/>
                    <a:p>
                      <a:pPr algn="ctr"/>
                      <a:r>
                        <a:rPr lang="en-CH" sz="1050" dirty="0">
                          <a:solidFill>
                            <a:schemeClr val="accent6"/>
                          </a:solidFill>
                          <a:latin typeface="Lato" panose="020F0502020204030203" pitchFamily="34" charset="0"/>
                          <a:ea typeface="Lato" panose="020F0502020204030203" pitchFamily="34" charset="0"/>
                          <a:cs typeface="Lato" panose="020F0502020204030203" pitchFamily="34" charset="0"/>
                        </a:rPr>
                        <a:t>language</a:t>
                      </a:r>
                    </a:p>
                  </a:txBody>
                  <a:tcPr anchor="ctr">
                    <a:solidFill>
                      <a:srgbClr val="00B050"/>
                    </a:solidFill>
                  </a:tcPr>
                </a:tc>
                <a:extLst>
                  <a:ext uri="{0D108BD9-81ED-4DB2-BD59-A6C34878D82A}">
                    <a16:rowId xmlns:a16="http://schemas.microsoft.com/office/drawing/2014/main" val="224177184"/>
                  </a:ext>
                </a:extLst>
              </a:tr>
              <a:tr h="370840">
                <a:tc vMerge="1">
                  <a:txBody>
                    <a:bodyPr/>
                    <a:lstStyle/>
                    <a:p>
                      <a:pPr algn="ctr"/>
                      <a:endParaRPr lang="en-CH" sz="1050" dirty="0">
                        <a:solidFill>
                          <a:schemeClr val="accent6"/>
                        </a:solidFill>
                        <a:latin typeface="Lato" panose="020F0502020204030203" pitchFamily="34" charset="0"/>
                        <a:ea typeface="Lato" panose="020F0502020204030203" pitchFamily="34" charset="0"/>
                        <a:cs typeface="Lato" panose="020F0502020204030203" pitchFamily="34" charset="0"/>
                      </a:endParaRPr>
                    </a:p>
                  </a:txBody>
                  <a:tcPr anchor="ctr"/>
                </a:tc>
                <a:tc>
                  <a:txBody>
                    <a:bodyPr/>
                    <a:lstStyle/>
                    <a:p>
                      <a:pPr algn="ctr"/>
                      <a:r>
                        <a:rPr lang="en-CH" sz="1050" dirty="0">
                          <a:solidFill>
                            <a:schemeClr val="accent6"/>
                          </a:solidFill>
                          <a:latin typeface="Lato" panose="020F0502020204030203" pitchFamily="34" charset="0"/>
                          <a:ea typeface="Lato" panose="020F0502020204030203" pitchFamily="34" charset="0"/>
                          <a:cs typeface="Lato" panose="020F0502020204030203" pitchFamily="34" charset="0"/>
                        </a:rPr>
                        <a:t>lang</a:t>
                      </a:r>
                    </a:p>
                  </a:txBody>
                  <a:tcPr anchor="ctr">
                    <a:solidFill>
                      <a:srgbClr val="FC5D3D"/>
                    </a:solidFill>
                  </a:tcPr>
                </a:tc>
                <a:extLst>
                  <a:ext uri="{0D108BD9-81ED-4DB2-BD59-A6C34878D82A}">
                    <a16:rowId xmlns:a16="http://schemas.microsoft.com/office/drawing/2014/main" val="1349989683"/>
                  </a:ext>
                </a:extLst>
              </a:tr>
            </a:tbl>
          </a:graphicData>
        </a:graphic>
      </p:graphicFrame>
      <p:sp>
        <p:nvSpPr>
          <p:cNvPr id="8" name="Google Shape;3506;p42">
            <a:extLst>
              <a:ext uri="{FF2B5EF4-FFF2-40B4-BE49-F238E27FC236}">
                <a16:creationId xmlns:a16="http://schemas.microsoft.com/office/drawing/2014/main" id="{6461DB33-F35B-6331-B8D7-024402260097}"/>
              </a:ext>
            </a:extLst>
          </p:cNvPr>
          <p:cNvSpPr txBox="1">
            <a:spLocks/>
          </p:cNvSpPr>
          <p:nvPr/>
        </p:nvSpPr>
        <p:spPr>
          <a:xfrm>
            <a:off x="8586438" y="4812866"/>
            <a:ext cx="557561" cy="3306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r"/>
            <a:r>
              <a:rPr lang="en-US" sz="1000" dirty="0"/>
              <a:t>39</a:t>
            </a:r>
          </a:p>
        </p:txBody>
      </p:sp>
    </p:spTree>
    <p:extLst>
      <p:ext uri="{BB962C8B-B14F-4D97-AF65-F5344CB8AC3E}">
        <p14:creationId xmlns:p14="http://schemas.microsoft.com/office/powerpoint/2010/main" val="3190384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Group 110">
            <a:extLst>
              <a:ext uri="{FF2B5EF4-FFF2-40B4-BE49-F238E27FC236}">
                <a16:creationId xmlns:a16="http://schemas.microsoft.com/office/drawing/2014/main" id="{FA664B94-4E0F-A74D-7C2E-BC42E234547A}"/>
              </a:ext>
            </a:extLst>
          </p:cNvPr>
          <p:cNvGrpSpPr/>
          <p:nvPr/>
        </p:nvGrpSpPr>
        <p:grpSpPr>
          <a:xfrm>
            <a:off x="4279060" y="455544"/>
            <a:ext cx="3875882" cy="4232412"/>
            <a:chOff x="2634059" y="512033"/>
            <a:chExt cx="3875882" cy="4232412"/>
          </a:xfrm>
        </p:grpSpPr>
        <p:grpSp>
          <p:nvGrpSpPr>
            <p:cNvPr id="103" name="Group 102">
              <a:extLst>
                <a:ext uri="{FF2B5EF4-FFF2-40B4-BE49-F238E27FC236}">
                  <a16:creationId xmlns:a16="http://schemas.microsoft.com/office/drawing/2014/main" id="{61D20EFC-B118-BDA6-3C76-0267D62218BA}"/>
                </a:ext>
              </a:extLst>
            </p:cNvPr>
            <p:cNvGrpSpPr/>
            <p:nvPr/>
          </p:nvGrpSpPr>
          <p:grpSpPr>
            <a:xfrm>
              <a:off x="2634059" y="512033"/>
              <a:ext cx="3875882" cy="4119434"/>
              <a:chOff x="2194560" y="488703"/>
              <a:chExt cx="3875882" cy="4119434"/>
            </a:xfrm>
          </p:grpSpPr>
          <p:pic>
            <p:nvPicPr>
              <p:cNvPr id="2" name="Picture 1">
                <a:extLst>
                  <a:ext uri="{FF2B5EF4-FFF2-40B4-BE49-F238E27FC236}">
                    <a16:creationId xmlns:a16="http://schemas.microsoft.com/office/drawing/2014/main" id="{F62EEB9F-3F00-D799-33D1-75FBCE7F2668}"/>
                  </a:ext>
                </a:extLst>
              </p:cNvPr>
              <p:cNvPicPr>
                <a:picLocks noChangeAspect="1"/>
              </p:cNvPicPr>
              <p:nvPr/>
            </p:nvPicPr>
            <p:blipFill>
              <a:blip r:embed="rId2"/>
              <a:stretch>
                <a:fillRect/>
              </a:stretch>
            </p:blipFill>
            <p:spPr>
              <a:xfrm>
                <a:off x="2194560" y="488703"/>
                <a:ext cx="336488" cy="336488"/>
              </a:xfrm>
              <a:prstGeom prst="rect">
                <a:avLst/>
              </a:prstGeom>
            </p:spPr>
          </p:pic>
          <p:pic>
            <p:nvPicPr>
              <p:cNvPr id="3" name="Picture 2">
                <a:extLst>
                  <a:ext uri="{FF2B5EF4-FFF2-40B4-BE49-F238E27FC236}">
                    <a16:creationId xmlns:a16="http://schemas.microsoft.com/office/drawing/2014/main" id="{DDCCC8A0-B698-6401-DB09-2FD52464F519}"/>
                  </a:ext>
                </a:extLst>
              </p:cNvPr>
              <p:cNvPicPr>
                <a:picLocks noChangeAspect="1"/>
              </p:cNvPicPr>
              <p:nvPr/>
            </p:nvPicPr>
            <p:blipFill>
              <a:blip r:embed="rId2"/>
              <a:stretch>
                <a:fillRect/>
              </a:stretch>
            </p:blipFill>
            <p:spPr>
              <a:xfrm>
                <a:off x="2587826" y="488703"/>
                <a:ext cx="336488" cy="336488"/>
              </a:xfrm>
              <a:prstGeom prst="rect">
                <a:avLst/>
              </a:prstGeom>
            </p:spPr>
          </p:pic>
          <p:pic>
            <p:nvPicPr>
              <p:cNvPr id="4" name="Picture 3">
                <a:extLst>
                  <a:ext uri="{FF2B5EF4-FFF2-40B4-BE49-F238E27FC236}">
                    <a16:creationId xmlns:a16="http://schemas.microsoft.com/office/drawing/2014/main" id="{2C4323E5-B7C6-5427-B3A5-6988DA209269}"/>
                  </a:ext>
                </a:extLst>
              </p:cNvPr>
              <p:cNvPicPr>
                <a:picLocks noChangeAspect="1"/>
              </p:cNvPicPr>
              <p:nvPr/>
            </p:nvPicPr>
            <p:blipFill>
              <a:blip r:embed="rId2"/>
              <a:stretch>
                <a:fillRect/>
              </a:stretch>
            </p:blipFill>
            <p:spPr>
              <a:xfrm>
                <a:off x="2981092" y="488703"/>
                <a:ext cx="336488" cy="336488"/>
              </a:xfrm>
              <a:prstGeom prst="rect">
                <a:avLst/>
              </a:prstGeom>
            </p:spPr>
          </p:pic>
          <p:pic>
            <p:nvPicPr>
              <p:cNvPr id="5" name="Picture 4">
                <a:extLst>
                  <a:ext uri="{FF2B5EF4-FFF2-40B4-BE49-F238E27FC236}">
                    <a16:creationId xmlns:a16="http://schemas.microsoft.com/office/drawing/2014/main" id="{D326BD44-2BD8-6F2C-C1E9-A6DBF59B4233}"/>
                  </a:ext>
                </a:extLst>
              </p:cNvPr>
              <p:cNvPicPr>
                <a:picLocks noChangeAspect="1"/>
              </p:cNvPicPr>
              <p:nvPr/>
            </p:nvPicPr>
            <p:blipFill>
              <a:blip r:embed="rId2"/>
              <a:stretch>
                <a:fillRect/>
              </a:stretch>
            </p:blipFill>
            <p:spPr>
              <a:xfrm>
                <a:off x="3374358" y="488703"/>
                <a:ext cx="336488" cy="336488"/>
              </a:xfrm>
              <a:prstGeom prst="rect">
                <a:avLst/>
              </a:prstGeom>
            </p:spPr>
          </p:pic>
          <p:pic>
            <p:nvPicPr>
              <p:cNvPr id="6" name="Picture 5">
                <a:extLst>
                  <a:ext uri="{FF2B5EF4-FFF2-40B4-BE49-F238E27FC236}">
                    <a16:creationId xmlns:a16="http://schemas.microsoft.com/office/drawing/2014/main" id="{9FEE3DAE-F205-8AF4-70F0-448B69B7F480}"/>
                  </a:ext>
                </a:extLst>
              </p:cNvPr>
              <p:cNvPicPr>
                <a:picLocks noChangeAspect="1"/>
              </p:cNvPicPr>
              <p:nvPr/>
            </p:nvPicPr>
            <p:blipFill>
              <a:blip r:embed="rId2"/>
              <a:stretch>
                <a:fillRect/>
              </a:stretch>
            </p:blipFill>
            <p:spPr>
              <a:xfrm>
                <a:off x="3767624" y="488703"/>
                <a:ext cx="336488" cy="336488"/>
              </a:xfrm>
              <a:prstGeom prst="rect">
                <a:avLst/>
              </a:prstGeom>
            </p:spPr>
          </p:pic>
          <p:pic>
            <p:nvPicPr>
              <p:cNvPr id="7" name="Picture 6">
                <a:extLst>
                  <a:ext uri="{FF2B5EF4-FFF2-40B4-BE49-F238E27FC236}">
                    <a16:creationId xmlns:a16="http://schemas.microsoft.com/office/drawing/2014/main" id="{0CB5881F-440A-6561-69CC-E012D71B53B1}"/>
                  </a:ext>
                </a:extLst>
              </p:cNvPr>
              <p:cNvPicPr>
                <a:picLocks noChangeAspect="1"/>
              </p:cNvPicPr>
              <p:nvPr/>
            </p:nvPicPr>
            <p:blipFill>
              <a:blip r:embed="rId2"/>
              <a:stretch>
                <a:fillRect/>
              </a:stretch>
            </p:blipFill>
            <p:spPr>
              <a:xfrm>
                <a:off x="4160890" y="488703"/>
                <a:ext cx="336488" cy="336488"/>
              </a:xfrm>
              <a:prstGeom prst="rect">
                <a:avLst/>
              </a:prstGeom>
            </p:spPr>
          </p:pic>
          <p:pic>
            <p:nvPicPr>
              <p:cNvPr id="8" name="Picture 7">
                <a:extLst>
                  <a:ext uri="{FF2B5EF4-FFF2-40B4-BE49-F238E27FC236}">
                    <a16:creationId xmlns:a16="http://schemas.microsoft.com/office/drawing/2014/main" id="{26EE1CE4-8142-0B5A-B154-369806BA757F}"/>
                  </a:ext>
                </a:extLst>
              </p:cNvPr>
              <p:cNvPicPr>
                <a:picLocks noChangeAspect="1"/>
              </p:cNvPicPr>
              <p:nvPr/>
            </p:nvPicPr>
            <p:blipFill>
              <a:blip r:embed="rId2"/>
              <a:stretch>
                <a:fillRect/>
              </a:stretch>
            </p:blipFill>
            <p:spPr>
              <a:xfrm>
                <a:off x="4554156" y="488703"/>
                <a:ext cx="336488" cy="336488"/>
              </a:xfrm>
              <a:prstGeom prst="rect">
                <a:avLst/>
              </a:prstGeom>
            </p:spPr>
          </p:pic>
          <p:pic>
            <p:nvPicPr>
              <p:cNvPr id="9" name="Picture 8">
                <a:extLst>
                  <a:ext uri="{FF2B5EF4-FFF2-40B4-BE49-F238E27FC236}">
                    <a16:creationId xmlns:a16="http://schemas.microsoft.com/office/drawing/2014/main" id="{98608E8F-0FE4-3163-8386-437A699102AB}"/>
                  </a:ext>
                </a:extLst>
              </p:cNvPr>
              <p:cNvPicPr>
                <a:picLocks noChangeAspect="1"/>
              </p:cNvPicPr>
              <p:nvPr/>
            </p:nvPicPr>
            <p:blipFill>
              <a:blip r:embed="rId2"/>
              <a:stretch>
                <a:fillRect/>
              </a:stretch>
            </p:blipFill>
            <p:spPr>
              <a:xfrm>
                <a:off x="4947422" y="488703"/>
                <a:ext cx="336488" cy="336488"/>
              </a:xfrm>
              <a:prstGeom prst="rect">
                <a:avLst/>
              </a:prstGeom>
            </p:spPr>
          </p:pic>
          <p:pic>
            <p:nvPicPr>
              <p:cNvPr id="10" name="Picture 9">
                <a:extLst>
                  <a:ext uri="{FF2B5EF4-FFF2-40B4-BE49-F238E27FC236}">
                    <a16:creationId xmlns:a16="http://schemas.microsoft.com/office/drawing/2014/main" id="{3977C1C0-C8BD-D06A-98CC-11E8CEC48DFE}"/>
                  </a:ext>
                </a:extLst>
              </p:cNvPr>
              <p:cNvPicPr>
                <a:picLocks noChangeAspect="1"/>
              </p:cNvPicPr>
              <p:nvPr/>
            </p:nvPicPr>
            <p:blipFill>
              <a:blip r:embed="rId2"/>
              <a:stretch>
                <a:fillRect/>
              </a:stretch>
            </p:blipFill>
            <p:spPr>
              <a:xfrm>
                <a:off x="5340688" y="488703"/>
                <a:ext cx="336488" cy="336488"/>
              </a:xfrm>
              <a:prstGeom prst="rect">
                <a:avLst/>
              </a:prstGeom>
            </p:spPr>
          </p:pic>
          <p:pic>
            <p:nvPicPr>
              <p:cNvPr id="11" name="Picture 10">
                <a:extLst>
                  <a:ext uri="{FF2B5EF4-FFF2-40B4-BE49-F238E27FC236}">
                    <a16:creationId xmlns:a16="http://schemas.microsoft.com/office/drawing/2014/main" id="{DDD39F29-9314-5B09-A433-75C78675BFED}"/>
                  </a:ext>
                </a:extLst>
              </p:cNvPr>
              <p:cNvPicPr>
                <a:picLocks noChangeAspect="1"/>
              </p:cNvPicPr>
              <p:nvPr/>
            </p:nvPicPr>
            <p:blipFill>
              <a:blip r:embed="rId2"/>
              <a:stretch>
                <a:fillRect/>
              </a:stretch>
            </p:blipFill>
            <p:spPr>
              <a:xfrm>
                <a:off x="5733954" y="488703"/>
                <a:ext cx="336488" cy="336488"/>
              </a:xfrm>
              <a:prstGeom prst="rect">
                <a:avLst/>
              </a:prstGeom>
            </p:spPr>
          </p:pic>
          <p:pic>
            <p:nvPicPr>
              <p:cNvPr id="12" name="Picture 11">
                <a:extLst>
                  <a:ext uri="{FF2B5EF4-FFF2-40B4-BE49-F238E27FC236}">
                    <a16:creationId xmlns:a16="http://schemas.microsoft.com/office/drawing/2014/main" id="{519163E8-3987-2962-CEB9-EAF6AC55CD28}"/>
                  </a:ext>
                </a:extLst>
              </p:cNvPr>
              <p:cNvPicPr>
                <a:picLocks noChangeAspect="1"/>
              </p:cNvPicPr>
              <p:nvPr/>
            </p:nvPicPr>
            <p:blipFill>
              <a:blip r:embed="rId2"/>
              <a:stretch>
                <a:fillRect/>
              </a:stretch>
            </p:blipFill>
            <p:spPr>
              <a:xfrm>
                <a:off x="2194560" y="913193"/>
                <a:ext cx="336488" cy="336488"/>
              </a:xfrm>
              <a:prstGeom prst="rect">
                <a:avLst/>
              </a:prstGeom>
            </p:spPr>
          </p:pic>
          <p:pic>
            <p:nvPicPr>
              <p:cNvPr id="13" name="Picture 12">
                <a:extLst>
                  <a:ext uri="{FF2B5EF4-FFF2-40B4-BE49-F238E27FC236}">
                    <a16:creationId xmlns:a16="http://schemas.microsoft.com/office/drawing/2014/main" id="{1836C87B-D6A9-AB69-C7A9-AB0682F5CB0E}"/>
                  </a:ext>
                </a:extLst>
              </p:cNvPr>
              <p:cNvPicPr>
                <a:picLocks noChangeAspect="1"/>
              </p:cNvPicPr>
              <p:nvPr/>
            </p:nvPicPr>
            <p:blipFill>
              <a:blip r:embed="rId2"/>
              <a:stretch>
                <a:fillRect/>
              </a:stretch>
            </p:blipFill>
            <p:spPr>
              <a:xfrm>
                <a:off x="2587826" y="913193"/>
                <a:ext cx="336488" cy="336488"/>
              </a:xfrm>
              <a:prstGeom prst="rect">
                <a:avLst/>
              </a:prstGeom>
            </p:spPr>
          </p:pic>
          <p:pic>
            <p:nvPicPr>
              <p:cNvPr id="14" name="Picture 13">
                <a:extLst>
                  <a:ext uri="{FF2B5EF4-FFF2-40B4-BE49-F238E27FC236}">
                    <a16:creationId xmlns:a16="http://schemas.microsoft.com/office/drawing/2014/main" id="{E6EFAD51-FDE4-AF37-C4E0-3A3FB41BC493}"/>
                  </a:ext>
                </a:extLst>
              </p:cNvPr>
              <p:cNvPicPr>
                <a:picLocks noChangeAspect="1"/>
              </p:cNvPicPr>
              <p:nvPr/>
            </p:nvPicPr>
            <p:blipFill>
              <a:blip r:embed="rId2"/>
              <a:stretch>
                <a:fillRect/>
              </a:stretch>
            </p:blipFill>
            <p:spPr>
              <a:xfrm>
                <a:off x="2981092" y="913193"/>
                <a:ext cx="336488" cy="336488"/>
              </a:xfrm>
              <a:prstGeom prst="rect">
                <a:avLst/>
              </a:prstGeom>
            </p:spPr>
          </p:pic>
          <p:pic>
            <p:nvPicPr>
              <p:cNvPr id="15" name="Picture 14">
                <a:extLst>
                  <a:ext uri="{FF2B5EF4-FFF2-40B4-BE49-F238E27FC236}">
                    <a16:creationId xmlns:a16="http://schemas.microsoft.com/office/drawing/2014/main" id="{693D826C-3862-B282-8E16-900CDF19DFC6}"/>
                  </a:ext>
                </a:extLst>
              </p:cNvPr>
              <p:cNvPicPr>
                <a:picLocks noChangeAspect="1"/>
              </p:cNvPicPr>
              <p:nvPr/>
            </p:nvPicPr>
            <p:blipFill>
              <a:blip r:embed="rId2"/>
              <a:stretch>
                <a:fillRect/>
              </a:stretch>
            </p:blipFill>
            <p:spPr>
              <a:xfrm>
                <a:off x="3374358" y="913193"/>
                <a:ext cx="336488" cy="336488"/>
              </a:xfrm>
              <a:prstGeom prst="rect">
                <a:avLst/>
              </a:prstGeom>
            </p:spPr>
          </p:pic>
          <p:pic>
            <p:nvPicPr>
              <p:cNvPr id="16" name="Picture 15">
                <a:extLst>
                  <a:ext uri="{FF2B5EF4-FFF2-40B4-BE49-F238E27FC236}">
                    <a16:creationId xmlns:a16="http://schemas.microsoft.com/office/drawing/2014/main" id="{195F8880-F1EF-FD5C-0653-F8F58422D31E}"/>
                  </a:ext>
                </a:extLst>
              </p:cNvPr>
              <p:cNvPicPr>
                <a:picLocks noChangeAspect="1"/>
              </p:cNvPicPr>
              <p:nvPr/>
            </p:nvPicPr>
            <p:blipFill>
              <a:blip r:embed="rId2"/>
              <a:stretch>
                <a:fillRect/>
              </a:stretch>
            </p:blipFill>
            <p:spPr>
              <a:xfrm>
                <a:off x="3767624" y="913193"/>
                <a:ext cx="336488" cy="336488"/>
              </a:xfrm>
              <a:prstGeom prst="rect">
                <a:avLst/>
              </a:prstGeom>
            </p:spPr>
          </p:pic>
          <p:pic>
            <p:nvPicPr>
              <p:cNvPr id="17" name="Picture 16">
                <a:extLst>
                  <a:ext uri="{FF2B5EF4-FFF2-40B4-BE49-F238E27FC236}">
                    <a16:creationId xmlns:a16="http://schemas.microsoft.com/office/drawing/2014/main" id="{BF27983B-EAD4-6363-4C0D-AEF0A062676D}"/>
                  </a:ext>
                </a:extLst>
              </p:cNvPr>
              <p:cNvPicPr>
                <a:picLocks noChangeAspect="1"/>
              </p:cNvPicPr>
              <p:nvPr/>
            </p:nvPicPr>
            <p:blipFill>
              <a:blip r:embed="rId2"/>
              <a:stretch>
                <a:fillRect/>
              </a:stretch>
            </p:blipFill>
            <p:spPr>
              <a:xfrm>
                <a:off x="4160890" y="913193"/>
                <a:ext cx="336488" cy="336488"/>
              </a:xfrm>
              <a:prstGeom prst="rect">
                <a:avLst/>
              </a:prstGeom>
            </p:spPr>
          </p:pic>
          <p:pic>
            <p:nvPicPr>
              <p:cNvPr id="18" name="Picture 17">
                <a:extLst>
                  <a:ext uri="{FF2B5EF4-FFF2-40B4-BE49-F238E27FC236}">
                    <a16:creationId xmlns:a16="http://schemas.microsoft.com/office/drawing/2014/main" id="{88501313-C29B-A3F3-C89E-F15DAA013877}"/>
                  </a:ext>
                </a:extLst>
              </p:cNvPr>
              <p:cNvPicPr>
                <a:picLocks noChangeAspect="1"/>
              </p:cNvPicPr>
              <p:nvPr/>
            </p:nvPicPr>
            <p:blipFill>
              <a:blip r:embed="rId2"/>
              <a:stretch>
                <a:fillRect/>
              </a:stretch>
            </p:blipFill>
            <p:spPr>
              <a:xfrm>
                <a:off x="4554156" y="913193"/>
                <a:ext cx="336488" cy="336488"/>
              </a:xfrm>
              <a:prstGeom prst="rect">
                <a:avLst/>
              </a:prstGeom>
            </p:spPr>
          </p:pic>
          <p:pic>
            <p:nvPicPr>
              <p:cNvPr id="19" name="Picture 18">
                <a:extLst>
                  <a:ext uri="{FF2B5EF4-FFF2-40B4-BE49-F238E27FC236}">
                    <a16:creationId xmlns:a16="http://schemas.microsoft.com/office/drawing/2014/main" id="{CFC15F3F-551E-4D61-D1FA-290238E879DE}"/>
                  </a:ext>
                </a:extLst>
              </p:cNvPr>
              <p:cNvPicPr>
                <a:picLocks noChangeAspect="1"/>
              </p:cNvPicPr>
              <p:nvPr/>
            </p:nvPicPr>
            <p:blipFill>
              <a:blip r:embed="rId2"/>
              <a:stretch>
                <a:fillRect/>
              </a:stretch>
            </p:blipFill>
            <p:spPr>
              <a:xfrm>
                <a:off x="4947422" y="913193"/>
                <a:ext cx="336488" cy="336488"/>
              </a:xfrm>
              <a:prstGeom prst="rect">
                <a:avLst/>
              </a:prstGeom>
            </p:spPr>
          </p:pic>
          <p:pic>
            <p:nvPicPr>
              <p:cNvPr id="20" name="Picture 19">
                <a:extLst>
                  <a:ext uri="{FF2B5EF4-FFF2-40B4-BE49-F238E27FC236}">
                    <a16:creationId xmlns:a16="http://schemas.microsoft.com/office/drawing/2014/main" id="{B8FD0D8F-58E6-C430-6796-3D4C6B16A6B1}"/>
                  </a:ext>
                </a:extLst>
              </p:cNvPr>
              <p:cNvPicPr>
                <a:picLocks noChangeAspect="1"/>
              </p:cNvPicPr>
              <p:nvPr/>
            </p:nvPicPr>
            <p:blipFill>
              <a:blip r:embed="rId2"/>
              <a:stretch>
                <a:fillRect/>
              </a:stretch>
            </p:blipFill>
            <p:spPr>
              <a:xfrm>
                <a:off x="5340688" y="913193"/>
                <a:ext cx="336488" cy="336488"/>
              </a:xfrm>
              <a:prstGeom prst="rect">
                <a:avLst/>
              </a:prstGeom>
            </p:spPr>
          </p:pic>
          <p:pic>
            <p:nvPicPr>
              <p:cNvPr id="21" name="Picture 20">
                <a:extLst>
                  <a:ext uri="{FF2B5EF4-FFF2-40B4-BE49-F238E27FC236}">
                    <a16:creationId xmlns:a16="http://schemas.microsoft.com/office/drawing/2014/main" id="{7325609B-7F0E-EC30-F786-FCDE8C27CF89}"/>
                  </a:ext>
                </a:extLst>
              </p:cNvPr>
              <p:cNvPicPr>
                <a:picLocks noChangeAspect="1"/>
              </p:cNvPicPr>
              <p:nvPr/>
            </p:nvPicPr>
            <p:blipFill>
              <a:blip r:embed="rId2"/>
              <a:stretch>
                <a:fillRect/>
              </a:stretch>
            </p:blipFill>
            <p:spPr>
              <a:xfrm>
                <a:off x="5733954" y="913193"/>
                <a:ext cx="336488" cy="336488"/>
              </a:xfrm>
              <a:prstGeom prst="rect">
                <a:avLst/>
              </a:prstGeom>
            </p:spPr>
          </p:pic>
          <p:pic>
            <p:nvPicPr>
              <p:cNvPr id="22" name="Picture 21">
                <a:extLst>
                  <a:ext uri="{FF2B5EF4-FFF2-40B4-BE49-F238E27FC236}">
                    <a16:creationId xmlns:a16="http://schemas.microsoft.com/office/drawing/2014/main" id="{B4043DD3-391D-19B2-3F40-E7AADCBE2651}"/>
                  </a:ext>
                </a:extLst>
              </p:cNvPr>
              <p:cNvPicPr>
                <a:picLocks noChangeAspect="1"/>
              </p:cNvPicPr>
              <p:nvPr/>
            </p:nvPicPr>
            <p:blipFill>
              <a:blip r:embed="rId2"/>
              <a:stretch>
                <a:fillRect/>
              </a:stretch>
            </p:blipFill>
            <p:spPr>
              <a:xfrm>
                <a:off x="2194560" y="1337683"/>
                <a:ext cx="336488" cy="336488"/>
              </a:xfrm>
              <a:prstGeom prst="rect">
                <a:avLst/>
              </a:prstGeom>
            </p:spPr>
          </p:pic>
          <p:pic>
            <p:nvPicPr>
              <p:cNvPr id="23" name="Picture 22">
                <a:extLst>
                  <a:ext uri="{FF2B5EF4-FFF2-40B4-BE49-F238E27FC236}">
                    <a16:creationId xmlns:a16="http://schemas.microsoft.com/office/drawing/2014/main" id="{C6D28800-D9F2-48E9-5805-6BF22A5CAE9B}"/>
                  </a:ext>
                </a:extLst>
              </p:cNvPr>
              <p:cNvPicPr>
                <a:picLocks noChangeAspect="1"/>
              </p:cNvPicPr>
              <p:nvPr/>
            </p:nvPicPr>
            <p:blipFill>
              <a:blip r:embed="rId2"/>
              <a:stretch>
                <a:fillRect/>
              </a:stretch>
            </p:blipFill>
            <p:spPr>
              <a:xfrm>
                <a:off x="2587826" y="1337683"/>
                <a:ext cx="336488" cy="336488"/>
              </a:xfrm>
              <a:prstGeom prst="rect">
                <a:avLst/>
              </a:prstGeom>
            </p:spPr>
          </p:pic>
          <p:pic>
            <p:nvPicPr>
              <p:cNvPr id="24" name="Picture 23">
                <a:extLst>
                  <a:ext uri="{FF2B5EF4-FFF2-40B4-BE49-F238E27FC236}">
                    <a16:creationId xmlns:a16="http://schemas.microsoft.com/office/drawing/2014/main" id="{9E017119-EED7-1368-CC85-D9FE6D008900}"/>
                  </a:ext>
                </a:extLst>
              </p:cNvPr>
              <p:cNvPicPr>
                <a:picLocks noChangeAspect="1"/>
              </p:cNvPicPr>
              <p:nvPr/>
            </p:nvPicPr>
            <p:blipFill>
              <a:blip r:embed="rId2"/>
              <a:stretch>
                <a:fillRect/>
              </a:stretch>
            </p:blipFill>
            <p:spPr>
              <a:xfrm>
                <a:off x="2981092" y="1337683"/>
                <a:ext cx="336488" cy="336488"/>
              </a:xfrm>
              <a:prstGeom prst="rect">
                <a:avLst/>
              </a:prstGeom>
            </p:spPr>
          </p:pic>
          <p:pic>
            <p:nvPicPr>
              <p:cNvPr id="25" name="Picture 24">
                <a:extLst>
                  <a:ext uri="{FF2B5EF4-FFF2-40B4-BE49-F238E27FC236}">
                    <a16:creationId xmlns:a16="http://schemas.microsoft.com/office/drawing/2014/main" id="{D63FC791-ABC4-FDC2-6908-D6EF7BEDFC1C}"/>
                  </a:ext>
                </a:extLst>
              </p:cNvPr>
              <p:cNvPicPr>
                <a:picLocks noChangeAspect="1"/>
              </p:cNvPicPr>
              <p:nvPr/>
            </p:nvPicPr>
            <p:blipFill>
              <a:blip r:embed="rId2"/>
              <a:stretch>
                <a:fillRect/>
              </a:stretch>
            </p:blipFill>
            <p:spPr>
              <a:xfrm>
                <a:off x="3374358" y="1337683"/>
                <a:ext cx="336488" cy="336488"/>
              </a:xfrm>
              <a:prstGeom prst="rect">
                <a:avLst/>
              </a:prstGeom>
            </p:spPr>
          </p:pic>
          <p:pic>
            <p:nvPicPr>
              <p:cNvPr id="26" name="Picture 25">
                <a:extLst>
                  <a:ext uri="{FF2B5EF4-FFF2-40B4-BE49-F238E27FC236}">
                    <a16:creationId xmlns:a16="http://schemas.microsoft.com/office/drawing/2014/main" id="{5BD779E5-9D19-844C-3AB6-8D42CD8C07CC}"/>
                  </a:ext>
                </a:extLst>
              </p:cNvPr>
              <p:cNvPicPr>
                <a:picLocks noChangeAspect="1"/>
              </p:cNvPicPr>
              <p:nvPr/>
            </p:nvPicPr>
            <p:blipFill>
              <a:blip r:embed="rId2"/>
              <a:stretch>
                <a:fillRect/>
              </a:stretch>
            </p:blipFill>
            <p:spPr>
              <a:xfrm>
                <a:off x="3767624" y="1337683"/>
                <a:ext cx="336488" cy="336488"/>
              </a:xfrm>
              <a:prstGeom prst="rect">
                <a:avLst/>
              </a:prstGeom>
            </p:spPr>
          </p:pic>
          <p:pic>
            <p:nvPicPr>
              <p:cNvPr id="27" name="Picture 26">
                <a:extLst>
                  <a:ext uri="{FF2B5EF4-FFF2-40B4-BE49-F238E27FC236}">
                    <a16:creationId xmlns:a16="http://schemas.microsoft.com/office/drawing/2014/main" id="{6431E66B-04B1-FE56-CE5A-A9F86C595B10}"/>
                  </a:ext>
                </a:extLst>
              </p:cNvPr>
              <p:cNvPicPr>
                <a:picLocks noChangeAspect="1"/>
              </p:cNvPicPr>
              <p:nvPr/>
            </p:nvPicPr>
            <p:blipFill>
              <a:blip r:embed="rId2"/>
              <a:stretch>
                <a:fillRect/>
              </a:stretch>
            </p:blipFill>
            <p:spPr>
              <a:xfrm>
                <a:off x="4160890" y="1337683"/>
                <a:ext cx="336488" cy="336488"/>
              </a:xfrm>
              <a:prstGeom prst="rect">
                <a:avLst/>
              </a:prstGeom>
            </p:spPr>
          </p:pic>
          <p:pic>
            <p:nvPicPr>
              <p:cNvPr id="28" name="Picture 27">
                <a:extLst>
                  <a:ext uri="{FF2B5EF4-FFF2-40B4-BE49-F238E27FC236}">
                    <a16:creationId xmlns:a16="http://schemas.microsoft.com/office/drawing/2014/main" id="{670CCC23-65FE-BA84-3CB6-9924864C6577}"/>
                  </a:ext>
                </a:extLst>
              </p:cNvPr>
              <p:cNvPicPr>
                <a:picLocks noChangeAspect="1"/>
              </p:cNvPicPr>
              <p:nvPr/>
            </p:nvPicPr>
            <p:blipFill>
              <a:blip r:embed="rId2"/>
              <a:stretch>
                <a:fillRect/>
              </a:stretch>
            </p:blipFill>
            <p:spPr>
              <a:xfrm>
                <a:off x="4554156" y="1337683"/>
                <a:ext cx="336488" cy="336488"/>
              </a:xfrm>
              <a:prstGeom prst="rect">
                <a:avLst/>
              </a:prstGeom>
            </p:spPr>
          </p:pic>
          <p:pic>
            <p:nvPicPr>
              <p:cNvPr id="29" name="Picture 28">
                <a:extLst>
                  <a:ext uri="{FF2B5EF4-FFF2-40B4-BE49-F238E27FC236}">
                    <a16:creationId xmlns:a16="http://schemas.microsoft.com/office/drawing/2014/main" id="{CB694FEC-9654-E032-646F-EFC671D47780}"/>
                  </a:ext>
                </a:extLst>
              </p:cNvPr>
              <p:cNvPicPr>
                <a:picLocks noChangeAspect="1"/>
              </p:cNvPicPr>
              <p:nvPr/>
            </p:nvPicPr>
            <p:blipFill>
              <a:blip r:embed="rId2"/>
              <a:stretch>
                <a:fillRect/>
              </a:stretch>
            </p:blipFill>
            <p:spPr>
              <a:xfrm>
                <a:off x="4947422" y="1337683"/>
                <a:ext cx="336488" cy="336488"/>
              </a:xfrm>
              <a:prstGeom prst="rect">
                <a:avLst/>
              </a:prstGeom>
            </p:spPr>
          </p:pic>
          <p:pic>
            <p:nvPicPr>
              <p:cNvPr id="30" name="Picture 29">
                <a:extLst>
                  <a:ext uri="{FF2B5EF4-FFF2-40B4-BE49-F238E27FC236}">
                    <a16:creationId xmlns:a16="http://schemas.microsoft.com/office/drawing/2014/main" id="{6912DC01-5174-F48D-F053-AC93E7456725}"/>
                  </a:ext>
                </a:extLst>
              </p:cNvPr>
              <p:cNvPicPr>
                <a:picLocks noChangeAspect="1"/>
              </p:cNvPicPr>
              <p:nvPr/>
            </p:nvPicPr>
            <p:blipFill>
              <a:blip r:embed="rId2"/>
              <a:stretch>
                <a:fillRect/>
              </a:stretch>
            </p:blipFill>
            <p:spPr>
              <a:xfrm>
                <a:off x="5340688" y="1337683"/>
                <a:ext cx="336488" cy="336488"/>
              </a:xfrm>
              <a:prstGeom prst="rect">
                <a:avLst/>
              </a:prstGeom>
            </p:spPr>
          </p:pic>
          <p:pic>
            <p:nvPicPr>
              <p:cNvPr id="31" name="Picture 30">
                <a:extLst>
                  <a:ext uri="{FF2B5EF4-FFF2-40B4-BE49-F238E27FC236}">
                    <a16:creationId xmlns:a16="http://schemas.microsoft.com/office/drawing/2014/main" id="{F32342E6-2546-71D0-9E6E-827D23810592}"/>
                  </a:ext>
                </a:extLst>
              </p:cNvPr>
              <p:cNvPicPr>
                <a:picLocks noChangeAspect="1"/>
              </p:cNvPicPr>
              <p:nvPr/>
            </p:nvPicPr>
            <p:blipFill>
              <a:blip r:embed="rId2"/>
              <a:stretch>
                <a:fillRect/>
              </a:stretch>
            </p:blipFill>
            <p:spPr>
              <a:xfrm>
                <a:off x="5733954" y="1337683"/>
                <a:ext cx="336488" cy="336488"/>
              </a:xfrm>
              <a:prstGeom prst="rect">
                <a:avLst/>
              </a:prstGeom>
            </p:spPr>
          </p:pic>
          <p:pic>
            <p:nvPicPr>
              <p:cNvPr id="32" name="Picture 31">
                <a:extLst>
                  <a:ext uri="{FF2B5EF4-FFF2-40B4-BE49-F238E27FC236}">
                    <a16:creationId xmlns:a16="http://schemas.microsoft.com/office/drawing/2014/main" id="{5E3740D7-0C1B-951E-88B9-F33FCCED5160}"/>
                  </a:ext>
                </a:extLst>
              </p:cNvPr>
              <p:cNvPicPr>
                <a:picLocks noChangeAspect="1"/>
              </p:cNvPicPr>
              <p:nvPr/>
            </p:nvPicPr>
            <p:blipFill>
              <a:blip r:embed="rId2"/>
              <a:stretch>
                <a:fillRect/>
              </a:stretch>
            </p:blipFill>
            <p:spPr>
              <a:xfrm>
                <a:off x="2194560" y="1762173"/>
                <a:ext cx="336488" cy="336488"/>
              </a:xfrm>
              <a:prstGeom prst="rect">
                <a:avLst/>
              </a:prstGeom>
            </p:spPr>
          </p:pic>
          <p:pic>
            <p:nvPicPr>
              <p:cNvPr id="33" name="Picture 32">
                <a:extLst>
                  <a:ext uri="{FF2B5EF4-FFF2-40B4-BE49-F238E27FC236}">
                    <a16:creationId xmlns:a16="http://schemas.microsoft.com/office/drawing/2014/main" id="{71DFD8B8-3BAC-0C05-979A-84C3E8584ECC}"/>
                  </a:ext>
                </a:extLst>
              </p:cNvPr>
              <p:cNvPicPr>
                <a:picLocks noChangeAspect="1"/>
              </p:cNvPicPr>
              <p:nvPr/>
            </p:nvPicPr>
            <p:blipFill>
              <a:blip r:embed="rId2"/>
              <a:stretch>
                <a:fillRect/>
              </a:stretch>
            </p:blipFill>
            <p:spPr>
              <a:xfrm>
                <a:off x="2587826" y="1762173"/>
                <a:ext cx="336488" cy="336488"/>
              </a:xfrm>
              <a:prstGeom prst="rect">
                <a:avLst/>
              </a:prstGeom>
            </p:spPr>
          </p:pic>
          <p:pic>
            <p:nvPicPr>
              <p:cNvPr id="34" name="Picture 33">
                <a:extLst>
                  <a:ext uri="{FF2B5EF4-FFF2-40B4-BE49-F238E27FC236}">
                    <a16:creationId xmlns:a16="http://schemas.microsoft.com/office/drawing/2014/main" id="{2D3FE3F4-F9F2-DA1A-BEAE-4B9822E1DD07}"/>
                  </a:ext>
                </a:extLst>
              </p:cNvPr>
              <p:cNvPicPr>
                <a:picLocks noChangeAspect="1"/>
              </p:cNvPicPr>
              <p:nvPr/>
            </p:nvPicPr>
            <p:blipFill>
              <a:blip r:embed="rId2"/>
              <a:stretch>
                <a:fillRect/>
              </a:stretch>
            </p:blipFill>
            <p:spPr>
              <a:xfrm>
                <a:off x="2981092" y="1762173"/>
                <a:ext cx="336488" cy="336488"/>
              </a:xfrm>
              <a:prstGeom prst="rect">
                <a:avLst/>
              </a:prstGeom>
            </p:spPr>
          </p:pic>
          <p:pic>
            <p:nvPicPr>
              <p:cNvPr id="35" name="Picture 34">
                <a:extLst>
                  <a:ext uri="{FF2B5EF4-FFF2-40B4-BE49-F238E27FC236}">
                    <a16:creationId xmlns:a16="http://schemas.microsoft.com/office/drawing/2014/main" id="{6C15A8C0-9168-6858-966B-3A23E109788B}"/>
                  </a:ext>
                </a:extLst>
              </p:cNvPr>
              <p:cNvPicPr>
                <a:picLocks noChangeAspect="1"/>
              </p:cNvPicPr>
              <p:nvPr/>
            </p:nvPicPr>
            <p:blipFill>
              <a:blip r:embed="rId2"/>
              <a:stretch>
                <a:fillRect/>
              </a:stretch>
            </p:blipFill>
            <p:spPr>
              <a:xfrm>
                <a:off x="3374358" y="1762173"/>
                <a:ext cx="336488" cy="336488"/>
              </a:xfrm>
              <a:prstGeom prst="rect">
                <a:avLst/>
              </a:prstGeom>
            </p:spPr>
          </p:pic>
          <p:pic>
            <p:nvPicPr>
              <p:cNvPr id="36" name="Picture 35">
                <a:extLst>
                  <a:ext uri="{FF2B5EF4-FFF2-40B4-BE49-F238E27FC236}">
                    <a16:creationId xmlns:a16="http://schemas.microsoft.com/office/drawing/2014/main" id="{A1812A9B-2E1E-93DE-A5B6-FF016B195C37}"/>
                  </a:ext>
                </a:extLst>
              </p:cNvPr>
              <p:cNvPicPr>
                <a:picLocks noChangeAspect="1"/>
              </p:cNvPicPr>
              <p:nvPr/>
            </p:nvPicPr>
            <p:blipFill>
              <a:blip r:embed="rId2"/>
              <a:stretch>
                <a:fillRect/>
              </a:stretch>
            </p:blipFill>
            <p:spPr>
              <a:xfrm>
                <a:off x="3767624" y="1762173"/>
                <a:ext cx="336488" cy="336488"/>
              </a:xfrm>
              <a:prstGeom prst="rect">
                <a:avLst/>
              </a:prstGeom>
            </p:spPr>
          </p:pic>
          <p:pic>
            <p:nvPicPr>
              <p:cNvPr id="37" name="Picture 36">
                <a:extLst>
                  <a:ext uri="{FF2B5EF4-FFF2-40B4-BE49-F238E27FC236}">
                    <a16:creationId xmlns:a16="http://schemas.microsoft.com/office/drawing/2014/main" id="{76A4430E-84F8-115E-7974-EF449A03951C}"/>
                  </a:ext>
                </a:extLst>
              </p:cNvPr>
              <p:cNvPicPr>
                <a:picLocks noChangeAspect="1"/>
              </p:cNvPicPr>
              <p:nvPr/>
            </p:nvPicPr>
            <p:blipFill>
              <a:blip r:embed="rId2"/>
              <a:stretch>
                <a:fillRect/>
              </a:stretch>
            </p:blipFill>
            <p:spPr>
              <a:xfrm>
                <a:off x="4160890" y="1762173"/>
                <a:ext cx="336488" cy="336488"/>
              </a:xfrm>
              <a:prstGeom prst="rect">
                <a:avLst/>
              </a:prstGeom>
            </p:spPr>
          </p:pic>
          <p:pic>
            <p:nvPicPr>
              <p:cNvPr id="38" name="Picture 37">
                <a:extLst>
                  <a:ext uri="{FF2B5EF4-FFF2-40B4-BE49-F238E27FC236}">
                    <a16:creationId xmlns:a16="http://schemas.microsoft.com/office/drawing/2014/main" id="{8CEE6F86-01AA-2A97-35D5-AD279F9A2718}"/>
                  </a:ext>
                </a:extLst>
              </p:cNvPr>
              <p:cNvPicPr>
                <a:picLocks noChangeAspect="1"/>
              </p:cNvPicPr>
              <p:nvPr/>
            </p:nvPicPr>
            <p:blipFill>
              <a:blip r:embed="rId2"/>
              <a:stretch>
                <a:fillRect/>
              </a:stretch>
            </p:blipFill>
            <p:spPr>
              <a:xfrm>
                <a:off x="4554156" y="1762173"/>
                <a:ext cx="336488" cy="336488"/>
              </a:xfrm>
              <a:prstGeom prst="rect">
                <a:avLst/>
              </a:prstGeom>
            </p:spPr>
          </p:pic>
          <p:pic>
            <p:nvPicPr>
              <p:cNvPr id="39" name="Picture 38">
                <a:extLst>
                  <a:ext uri="{FF2B5EF4-FFF2-40B4-BE49-F238E27FC236}">
                    <a16:creationId xmlns:a16="http://schemas.microsoft.com/office/drawing/2014/main" id="{166E654F-4CD0-3FE6-F23E-73B1055DCA11}"/>
                  </a:ext>
                </a:extLst>
              </p:cNvPr>
              <p:cNvPicPr>
                <a:picLocks noChangeAspect="1"/>
              </p:cNvPicPr>
              <p:nvPr/>
            </p:nvPicPr>
            <p:blipFill>
              <a:blip r:embed="rId2"/>
              <a:stretch>
                <a:fillRect/>
              </a:stretch>
            </p:blipFill>
            <p:spPr>
              <a:xfrm>
                <a:off x="4947422" y="1762173"/>
                <a:ext cx="336488" cy="336488"/>
              </a:xfrm>
              <a:prstGeom prst="rect">
                <a:avLst/>
              </a:prstGeom>
            </p:spPr>
          </p:pic>
          <p:pic>
            <p:nvPicPr>
              <p:cNvPr id="40" name="Picture 39">
                <a:extLst>
                  <a:ext uri="{FF2B5EF4-FFF2-40B4-BE49-F238E27FC236}">
                    <a16:creationId xmlns:a16="http://schemas.microsoft.com/office/drawing/2014/main" id="{87369D0B-0DE8-299F-E106-9DFA738BEF50}"/>
                  </a:ext>
                </a:extLst>
              </p:cNvPr>
              <p:cNvPicPr>
                <a:picLocks noChangeAspect="1"/>
              </p:cNvPicPr>
              <p:nvPr/>
            </p:nvPicPr>
            <p:blipFill>
              <a:blip r:embed="rId2"/>
              <a:stretch>
                <a:fillRect/>
              </a:stretch>
            </p:blipFill>
            <p:spPr>
              <a:xfrm>
                <a:off x="5340688" y="1762173"/>
                <a:ext cx="336488" cy="336488"/>
              </a:xfrm>
              <a:prstGeom prst="rect">
                <a:avLst/>
              </a:prstGeom>
            </p:spPr>
          </p:pic>
          <p:pic>
            <p:nvPicPr>
              <p:cNvPr id="41" name="Picture 40">
                <a:extLst>
                  <a:ext uri="{FF2B5EF4-FFF2-40B4-BE49-F238E27FC236}">
                    <a16:creationId xmlns:a16="http://schemas.microsoft.com/office/drawing/2014/main" id="{2F43E896-495C-0093-68AD-E55C892DAD38}"/>
                  </a:ext>
                </a:extLst>
              </p:cNvPr>
              <p:cNvPicPr>
                <a:picLocks noChangeAspect="1"/>
              </p:cNvPicPr>
              <p:nvPr/>
            </p:nvPicPr>
            <p:blipFill>
              <a:blip r:embed="rId2"/>
              <a:stretch>
                <a:fillRect/>
              </a:stretch>
            </p:blipFill>
            <p:spPr>
              <a:xfrm>
                <a:off x="5733954" y="1762173"/>
                <a:ext cx="336488" cy="336488"/>
              </a:xfrm>
              <a:prstGeom prst="rect">
                <a:avLst/>
              </a:prstGeom>
            </p:spPr>
          </p:pic>
          <p:pic>
            <p:nvPicPr>
              <p:cNvPr id="42" name="Picture 41">
                <a:extLst>
                  <a:ext uri="{FF2B5EF4-FFF2-40B4-BE49-F238E27FC236}">
                    <a16:creationId xmlns:a16="http://schemas.microsoft.com/office/drawing/2014/main" id="{2A038542-2524-3892-37FE-D5DA87652519}"/>
                  </a:ext>
                </a:extLst>
              </p:cNvPr>
              <p:cNvPicPr>
                <a:picLocks noChangeAspect="1"/>
              </p:cNvPicPr>
              <p:nvPr/>
            </p:nvPicPr>
            <p:blipFill>
              <a:blip r:embed="rId2"/>
              <a:stretch>
                <a:fillRect/>
              </a:stretch>
            </p:blipFill>
            <p:spPr>
              <a:xfrm>
                <a:off x="2194560" y="2186663"/>
                <a:ext cx="336488" cy="336488"/>
              </a:xfrm>
              <a:prstGeom prst="rect">
                <a:avLst/>
              </a:prstGeom>
            </p:spPr>
          </p:pic>
          <p:pic>
            <p:nvPicPr>
              <p:cNvPr id="43" name="Picture 42">
                <a:extLst>
                  <a:ext uri="{FF2B5EF4-FFF2-40B4-BE49-F238E27FC236}">
                    <a16:creationId xmlns:a16="http://schemas.microsoft.com/office/drawing/2014/main" id="{37A59366-D2F5-03A1-CC12-982EE395A09F}"/>
                  </a:ext>
                </a:extLst>
              </p:cNvPr>
              <p:cNvPicPr>
                <a:picLocks noChangeAspect="1"/>
              </p:cNvPicPr>
              <p:nvPr/>
            </p:nvPicPr>
            <p:blipFill>
              <a:blip r:embed="rId2"/>
              <a:stretch>
                <a:fillRect/>
              </a:stretch>
            </p:blipFill>
            <p:spPr>
              <a:xfrm>
                <a:off x="2587826" y="2186663"/>
                <a:ext cx="336488" cy="336488"/>
              </a:xfrm>
              <a:prstGeom prst="rect">
                <a:avLst/>
              </a:prstGeom>
            </p:spPr>
          </p:pic>
          <p:pic>
            <p:nvPicPr>
              <p:cNvPr id="44" name="Picture 43">
                <a:extLst>
                  <a:ext uri="{FF2B5EF4-FFF2-40B4-BE49-F238E27FC236}">
                    <a16:creationId xmlns:a16="http://schemas.microsoft.com/office/drawing/2014/main" id="{D45D827E-2CDC-678F-21A6-A604CF8665C2}"/>
                  </a:ext>
                </a:extLst>
              </p:cNvPr>
              <p:cNvPicPr>
                <a:picLocks noChangeAspect="1"/>
              </p:cNvPicPr>
              <p:nvPr/>
            </p:nvPicPr>
            <p:blipFill>
              <a:blip r:embed="rId2"/>
              <a:stretch>
                <a:fillRect/>
              </a:stretch>
            </p:blipFill>
            <p:spPr>
              <a:xfrm>
                <a:off x="2981092" y="2186663"/>
                <a:ext cx="336488" cy="336488"/>
              </a:xfrm>
              <a:prstGeom prst="rect">
                <a:avLst/>
              </a:prstGeom>
            </p:spPr>
          </p:pic>
          <p:pic>
            <p:nvPicPr>
              <p:cNvPr id="45" name="Picture 44">
                <a:extLst>
                  <a:ext uri="{FF2B5EF4-FFF2-40B4-BE49-F238E27FC236}">
                    <a16:creationId xmlns:a16="http://schemas.microsoft.com/office/drawing/2014/main" id="{668B996E-E66A-7FA0-938E-B428BAE2BA0A}"/>
                  </a:ext>
                </a:extLst>
              </p:cNvPr>
              <p:cNvPicPr>
                <a:picLocks noChangeAspect="1"/>
              </p:cNvPicPr>
              <p:nvPr/>
            </p:nvPicPr>
            <p:blipFill>
              <a:blip r:embed="rId2"/>
              <a:stretch>
                <a:fillRect/>
              </a:stretch>
            </p:blipFill>
            <p:spPr>
              <a:xfrm>
                <a:off x="3374358" y="2186663"/>
                <a:ext cx="336488" cy="336488"/>
              </a:xfrm>
              <a:prstGeom prst="rect">
                <a:avLst/>
              </a:prstGeom>
            </p:spPr>
          </p:pic>
          <p:pic>
            <p:nvPicPr>
              <p:cNvPr id="46" name="Picture 45">
                <a:extLst>
                  <a:ext uri="{FF2B5EF4-FFF2-40B4-BE49-F238E27FC236}">
                    <a16:creationId xmlns:a16="http://schemas.microsoft.com/office/drawing/2014/main" id="{0C49304B-0FD5-249C-3DE5-E7E71C1B7F8E}"/>
                  </a:ext>
                </a:extLst>
              </p:cNvPr>
              <p:cNvPicPr>
                <a:picLocks noChangeAspect="1"/>
              </p:cNvPicPr>
              <p:nvPr/>
            </p:nvPicPr>
            <p:blipFill>
              <a:blip r:embed="rId2"/>
              <a:stretch>
                <a:fillRect/>
              </a:stretch>
            </p:blipFill>
            <p:spPr>
              <a:xfrm>
                <a:off x="3767624" y="2186663"/>
                <a:ext cx="336488" cy="336488"/>
              </a:xfrm>
              <a:prstGeom prst="rect">
                <a:avLst/>
              </a:prstGeom>
            </p:spPr>
          </p:pic>
          <p:pic>
            <p:nvPicPr>
              <p:cNvPr id="47" name="Picture 46">
                <a:extLst>
                  <a:ext uri="{FF2B5EF4-FFF2-40B4-BE49-F238E27FC236}">
                    <a16:creationId xmlns:a16="http://schemas.microsoft.com/office/drawing/2014/main" id="{5C197D9C-D30C-0A43-F383-2F565E3B9F00}"/>
                  </a:ext>
                </a:extLst>
              </p:cNvPr>
              <p:cNvPicPr>
                <a:picLocks noChangeAspect="1"/>
              </p:cNvPicPr>
              <p:nvPr/>
            </p:nvPicPr>
            <p:blipFill>
              <a:blip r:embed="rId2"/>
              <a:stretch>
                <a:fillRect/>
              </a:stretch>
            </p:blipFill>
            <p:spPr>
              <a:xfrm>
                <a:off x="4160890" y="2186663"/>
                <a:ext cx="336488" cy="336488"/>
              </a:xfrm>
              <a:prstGeom prst="rect">
                <a:avLst/>
              </a:prstGeom>
            </p:spPr>
          </p:pic>
          <p:pic>
            <p:nvPicPr>
              <p:cNvPr id="48" name="Picture 47">
                <a:extLst>
                  <a:ext uri="{FF2B5EF4-FFF2-40B4-BE49-F238E27FC236}">
                    <a16:creationId xmlns:a16="http://schemas.microsoft.com/office/drawing/2014/main" id="{F754F819-0C4A-0FC0-1032-DD2F2CC0BF5A}"/>
                  </a:ext>
                </a:extLst>
              </p:cNvPr>
              <p:cNvPicPr>
                <a:picLocks noChangeAspect="1"/>
              </p:cNvPicPr>
              <p:nvPr/>
            </p:nvPicPr>
            <p:blipFill>
              <a:blip r:embed="rId2"/>
              <a:stretch>
                <a:fillRect/>
              </a:stretch>
            </p:blipFill>
            <p:spPr>
              <a:xfrm>
                <a:off x="4554156" y="2186663"/>
                <a:ext cx="336488" cy="336488"/>
              </a:xfrm>
              <a:prstGeom prst="rect">
                <a:avLst/>
              </a:prstGeom>
            </p:spPr>
          </p:pic>
          <p:pic>
            <p:nvPicPr>
              <p:cNvPr id="49" name="Picture 48">
                <a:extLst>
                  <a:ext uri="{FF2B5EF4-FFF2-40B4-BE49-F238E27FC236}">
                    <a16:creationId xmlns:a16="http://schemas.microsoft.com/office/drawing/2014/main" id="{C2176A6E-6543-052A-F886-5325AFB45ECB}"/>
                  </a:ext>
                </a:extLst>
              </p:cNvPr>
              <p:cNvPicPr>
                <a:picLocks noChangeAspect="1"/>
              </p:cNvPicPr>
              <p:nvPr/>
            </p:nvPicPr>
            <p:blipFill>
              <a:blip r:embed="rId2"/>
              <a:stretch>
                <a:fillRect/>
              </a:stretch>
            </p:blipFill>
            <p:spPr>
              <a:xfrm>
                <a:off x="4947422" y="2186663"/>
                <a:ext cx="336488" cy="336488"/>
              </a:xfrm>
              <a:prstGeom prst="rect">
                <a:avLst/>
              </a:prstGeom>
            </p:spPr>
          </p:pic>
          <p:pic>
            <p:nvPicPr>
              <p:cNvPr id="50" name="Picture 49">
                <a:extLst>
                  <a:ext uri="{FF2B5EF4-FFF2-40B4-BE49-F238E27FC236}">
                    <a16:creationId xmlns:a16="http://schemas.microsoft.com/office/drawing/2014/main" id="{3F1DE437-EBF3-D7F6-F540-002B3486276B}"/>
                  </a:ext>
                </a:extLst>
              </p:cNvPr>
              <p:cNvPicPr>
                <a:picLocks noChangeAspect="1"/>
              </p:cNvPicPr>
              <p:nvPr/>
            </p:nvPicPr>
            <p:blipFill>
              <a:blip r:embed="rId2"/>
              <a:stretch>
                <a:fillRect/>
              </a:stretch>
            </p:blipFill>
            <p:spPr>
              <a:xfrm>
                <a:off x="5340688" y="2186663"/>
                <a:ext cx="336488" cy="336488"/>
              </a:xfrm>
              <a:prstGeom prst="rect">
                <a:avLst/>
              </a:prstGeom>
            </p:spPr>
          </p:pic>
          <p:pic>
            <p:nvPicPr>
              <p:cNvPr id="51" name="Picture 50">
                <a:extLst>
                  <a:ext uri="{FF2B5EF4-FFF2-40B4-BE49-F238E27FC236}">
                    <a16:creationId xmlns:a16="http://schemas.microsoft.com/office/drawing/2014/main" id="{A7B95863-DE73-3CF6-1715-DEAEF5D06306}"/>
                  </a:ext>
                </a:extLst>
              </p:cNvPr>
              <p:cNvPicPr>
                <a:picLocks noChangeAspect="1"/>
              </p:cNvPicPr>
              <p:nvPr/>
            </p:nvPicPr>
            <p:blipFill>
              <a:blip r:embed="rId2"/>
              <a:stretch>
                <a:fillRect/>
              </a:stretch>
            </p:blipFill>
            <p:spPr>
              <a:xfrm>
                <a:off x="5733954" y="2186663"/>
                <a:ext cx="336488" cy="336488"/>
              </a:xfrm>
              <a:prstGeom prst="rect">
                <a:avLst/>
              </a:prstGeom>
            </p:spPr>
          </p:pic>
          <p:pic>
            <p:nvPicPr>
              <p:cNvPr id="52" name="Picture 51">
                <a:extLst>
                  <a:ext uri="{FF2B5EF4-FFF2-40B4-BE49-F238E27FC236}">
                    <a16:creationId xmlns:a16="http://schemas.microsoft.com/office/drawing/2014/main" id="{6F3DEDD9-DBE7-A969-A5D5-C2A27A91629E}"/>
                  </a:ext>
                </a:extLst>
              </p:cNvPr>
              <p:cNvPicPr>
                <a:picLocks noChangeAspect="1"/>
              </p:cNvPicPr>
              <p:nvPr/>
            </p:nvPicPr>
            <p:blipFill>
              <a:blip r:embed="rId2"/>
              <a:stretch>
                <a:fillRect/>
              </a:stretch>
            </p:blipFill>
            <p:spPr>
              <a:xfrm>
                <a:off x="2194560" y="2611153"/>
                <a:ext cx="336488" cy="336488"/>
              </a:xfrm>
              <a:prstGeom prst="rect">
                <a:avLst/>
              </a:prstGeom>
            </p:spPr>
          </p:pic>
          <p:pic>
            <p:nvPicPr>
              <p:cNvPr id="53" name="Picture 52">
                <a:extLst>
                  <a:ext uri="{FF2B5EF4-FFF2-40B4-BE49-F238E27FC236}">
                    <a16:creationId xmlns:a16="http://schemas.microsoft.com/office/drawing/2014/main" id="{DA1EFA75-7A0C-777A-A619-36FC204528E6}"/>
                  </a:ext>
                </a:extLst>
              </p:cNvPr>
              <p:cNvPicPr>
                <a:picLocks noChangeAspect="1"/>
              </p:cNvPicPr>
              <p:nvPr/>
            </p:nvPicPr>
            <p:blipFill>
              <a:blip r:embed="rId2"/>
              <a:stretch>
                <a:fillRect/>
              </a:stretch>
            </p:blipFill>
            <p:spPr>
              <a:xfrm>
                <a:off x="2587826" y="2611153"/>
                <a:ext cx="336488" cy="336488"/>
              </a:xfrm>
              <a:prstGeom prst="rect">
                <a:avLst/>
              </a:prstGeom>
            </p:spPr>
          </p:pic>
          <p:pic>
            <p:nvPicPr>
              <p:cNvPr id="54" name="Picture 53">
                <a:extLst>
                  <a:ext uri="{FF2B5EF4-FFF2-40B4-BE49-F238E27FC236}">
                    <a16:creationId xmlns:a16="http://schemas.microsoft.com/office/drawing/2014/main" id="{72653528-A63A-A660-5AA9-0446C671A20D}"/>
                  </a:ext>
                </a:extLst>
              </p:cNvPr>
              <p:cNvPicPr>
                <a:picLocks noChangeAspect="1"/>
              </p:cNvPicPr>
              <p:nvPr/>
            </p:nvPicPr>
            <p:blipFill>
              <a:blip r:embed="rId2"/>
              <a:stretch>
                <a:fillRect/>
              </a:stretch>
            </p:blipFill>
            <p:spPr>
              <a:xfrm>
                <a:off x="2981092" y="2611153"/>
                <a:ext cx="336488" cy="336488"/>
              </a:xfrm>
              <a:prstGeom prst="rect">
                <a:avLst/>
              </a:prstGeom>
            </p:spPr>
          </p:pic>
          <p:pic>
            <p:nvPicPr>
              <p:cNvPr id="55" name="Picture 54">
                <a:extLst>
                  <a:ext uri="{FF2B5EF4-FFF2-40B4-BE49-F238E27FC236}">
                    <a16:creationId xmlns:a16="http://schemas.microsoft.com/office/drawing/2014/main" id="{2FAB157A-5EA9-5EE5-4600-6D6D6333B6FB}"/>
                  </a:ext>
                </a:extLst>
              </p:cNvPr>
              <p:cNvPicPr>
                <a:picLocks noChangeAspect="1"/>
              </p:cNvPicPr>
              <p:nvPr/>
            </p:nvPicPr>
            <p:blipFill>
              <a:blip r:embed="rId2"/>
              <a:stretch>
                <a:fillRect/>
              </a:stretch>
            </p:blipFill>
            <p:spPr>
              <a:xfrm>
                <a:off x="3374358" y="2611153"/>
                <a:ext cx="336488" cy="336488"/>
              </a:xfrm>
              <a:prstGeom prst="rect">
                <a:avLst/>
              </a:prstGeom>
            </p:spPr>
          </p:pic>
          <p:pic>
            <p:nvPicPr>
              <p:cNvPr id="56" name="Picture 55">
                <a:extLst>
                  <a:ext uri="{FF2B5EF4-FFF2-40B4-BE49-F238E27FC236}">
                    <a16:creationId xmlns:a16="http://schemas.microsoft.com/office/drawing/2014/main" id="{03416B5B-2F11-824B-A2C5-A20871C11215}"/>
                  </a:ext>
                </a:extLst>
              </p:cNvPr>
              <p:cNvPicPr>
                <a:picLocks noChangeAspect="1"/>
              </p:cNvPicPr>
              <p:nvPr/>
            </p:nvPicPr>
            <p:blipFill>
              <a:blip r:embed="rId2"/>
              <a:stretch>
                <a:fillRect/>
              </a:stretch>
            </p:blipFill>
            <p:spPr>
              <a:xfrm>
                <a:off x="3767624" y="2611153"/>
                <a:ext cx="336488" cy="336488"/>
              </a:xfrm>
              <a:prstGeom prst="rect">
                <a:avLst/>
              </a:prstGeom>
            </p:spPr>
          </p:pic>
          <p:pic>
            <p:nvPicPr>
              <p:cNvPr id="57" name="Picture 56">
                <a:extLst>
                  <a:ext uri="{FF2B5EF4-FFF2-40B4-BE49-F238E27FC236}">
                    <a16:creationId xmlns:a16="http://schemas.microsoft.com/office/drawing/2014/main" id="{D4B601C3-BA1F-4064-E5D2-A20B0E4602BA}"/>
                  </a:ext>
                </a:extLst>
              </p:cNvPr>
              <p:cNvPicPr>
                <a:picLocks noChangeAspect="1"/>
              </p:cNvPicPr>
              <p:nvPr/>
            </p:nvPicPr>
            <p:blipFill>
              <a:blip r:embed="rId2"/>
              <a:stretch>
                <a:fillRect/>
              </a:stretch>
            </p:blipFill>
            <p:spPr>
              <a:xfrm>
                <a:off x="4160890" y="2611153"/>
                <a:ext cx="336488" cy="336488"/>
              </a:xfrm>
              <a:prstGeom prst="rect">
                <a:avLst/>
              </a:prstGeom>
            </p:spPr>
          </p:pic>
          <p:pic>
            <p:nvPicPr>
              <p:cNvPr id="58" name="Picture 57">
                <a:extLst>
                  <a:ext uri="{FF2B5EF4-FFF2-40B4-BE49-F238E27FC236}">
                    <a16:creationId xmlns:a16="http://schemas.microsoft.com/office/drawing/2014/main" id="{B12A7AB7-B36B-07CC-3852-1812C9832590}"/>
                  </a:ext>
                </a:extLst>
              </p:cNvPr>
              <p:cNvPicPr>
                <a:picLocks noChangeAspect="1"/>
              </p:cNvPicPr>
              <p:nvPr/>
            </p:nvPicPr>
            <p:blipFill>
              <a:blip r:embed="rId2"/>
              <a:stretch>
                <a:fillRect/>
              </a:stretch>
            </p:blipFill>
            <p:spPr>
              <a:xfrm>
                <a:off x="4554156" y="2611153"/>
                <a:ext cx="336488" cy="336488"/>
              </a:xfrm>
              <a:prstGeom prst="rect">
                <a:avLst/>
              </a:prstGeom>
            </p:spPr>
          </p:pic>
          <p:pic>
            <p:nvPicPr>
              <p:cNvPr id="59" name="Picture 58">
                <a:extLst>
                  <a:ext uri="{FF2B5EF4-FFF2-40B4-BE49-F238E27FC236}">
                    <a16:creationId xmlns:a16="http://schemas.microsoft.com/office/drawing/2014/main" id="{A908AC59-C89C-ABBB-F3C4-5F738CB9740D}"/>
                  </a:ext>
                </a:extLst>
              </p:cNvPr>
              <p:cNvPicPr>
                <a:picLocks noChangeAspect="1"/>
              </p:cNvPicPr>
              <p:nvPr/>
            </p:nvPicPr>
            <p:blipFill>
              <a:blip r:embed="rId2"/>
              <a:stretch>
                <a:fillRect/>
              </a:stretch>
            </p:blipFill>
            <p:spPr>
              <a:xfrm>
                <a:off x="4947422" y="2611153"/>
                <a:ext cx="336488" cy="336488"/>
              </a:xfrm>
              <a:prstGeom prst="rect">
                <a:avLst/>
              </a:prstGeom>
            </p:spPr>
          </p:pic>
          <p:pic>
            <p:nvPicPr>
              <p:cNvPr id="60" name="Picture 59">
                <a:extLst>
                  <a:ext uri="{FF2B5EF4-FFF2-40B4-BE49-F238E27FC236}">
                    <a16:creationId xmlns:a16="http://schemas.microsoft.com/office/drawing/2014/main" id="{8DAFD0CB-0C75-A518-99E1-BDCA14DE8D78}"/>
                  </a:ext>
                </a:extLst>
              </p:cNvPr>
              <p:cNvPicPr>
                <a:picLocks noChangeAspect="1"/>
              </p:cNvPicPr>
              <p:nvPr/>
            </p:nvPicPr>
            <p:blipFill>
              <a:blip r:embed="rId2"/>
              <a:stretch>
                <a:fillRect/>
              </a:stretch>
            </p:blipFill>
            <p:spPr>
              <a:xfrm>
                <a:off x="5340688" y="2611153"/>
                <a:ext cx="336488" cy="336488"/>
              </a:xfrm>
              <a:prstGeom prst="rect">
                <a:avLst/>
              </a:prstGeom>
            </p:spPr>
          </p:pic>
          <p:pic>
            <p:nvPicPr>
              <p:cNvPr id="61" name="Picture 60">
                <a:extLst>
                  <a:ext uri="{FF2B5EF4-FFF2-40B4-BE49-F238E27FC236}">
                    <a16:creationId xmlns:a16="http://schemas.microsoft.com/office/drawing/2014/main" id="{6CE58EC0-626C-0E2B-4280-DAEBE97F09CF}"/>
                  </a:ext>
                </a:extLst>
              </p:cNvPr>
              <p:cNvPicPr>
                <a:picLocks noChangeAspect="1"/>
              </p:cNvPicPr>
              <p:nvPr/>
            </p:nvPicPr>
            <p:blipFill>
              <a:blip r:embed="rId2"/>
              <a:stretch>
                <a:fillRect/>
              </a:stretch>
            </p:blipFill>
            <p:spPr>
              <a:xfrm>
                <a:off x="5733954" y="2611153"/>
                <a:ext cx="336488" cy="336488"/>
              </a:xfrm>
              <a:prstGeom prst="rect">
                <a:avLst/>
              </a:prstGeom>
            </p:spPr>
          </p:pic>
          <p:pic>
            <p:nvPicPr>
              <p:cNvPr id="62" name="Picture 61">
                <a:extLst>
                  <a:ext uri="{FF2B5EF4-FFF2-40B4-BE49-F238E27FC236}">
                    <a16:creationId xmlns:a16="http://schemas.microsoft.com/office/drawing/2014/main" id="{6B7A979D-783B-A08C-714A-5B60EFC76FC5}"/>
                  </a:ext>
                </a:extLst>
              </p:cNvPr>
              <p:cNvPicPr>
                <a:picLocks noChangeAspect="1"/>
              </p:cNvPicPr>
              <p:nvPr/>
            </p:nvPicPr>
            <p:blipFill>
              <a:blip r:embed="rId2"/>
              <a:stretch>
                <a:fillRect/>
              </a:stretch>
            </p:blipFill>
            <p:spPr>
              <a:xfrm>
                <a:off x="2194560" y="3035643"/>
                <a:ext cx="336488" cy="336488"/>
              </a:xfrm>
              <a:prstGeom prst="rect">
                <a:avLst/>
              </a:prstGeom>
            </p:spPr>
          </p:pic>
          <p:pic>
            <p:nvPicPr>
              <p:cNvPr id="63" name="Picture 62">
                <a:extLst>
                  <a:ext uri="{FF2B5EF4-FFF2-40B4-BE49-F238E27FC236}">
                    <a16:creationId xmlns:a16="http://schemas.microsoft.com/office/drawing/2014/main" id="{48FBAA52-AE00-1214-EC7C-5EDF80280FE1}"/>
                  </a:ext>
                </a:extLst>
              </p:cNvPr>
              <p:cNvPicPr>
                <a:picLocks noChangeAspect="1"/>
              </p:cNvPicPr>
              <p:nvPr/>
            </p:nvPicPr>
            <p:blipFill>
              <a:blip r:embed="rId2"/>
              <a:stretch>
                <a:fillRect/>
              </a:stretch>
            </p:blipFill>
            <p:spPr>
              <a:xfrm>
                <a:off x="2587826" y="3035643"/>
                <a:ext cx="336488" cy="336488"/>
              </a:xfrm>
              <a:prstGeom prst="rect">
                <a:avLst/>
              </a:prstGeom>
            </p:spPr>
          </p:pic>
          <p:pic>
            <p:nvPicPr>
              <p:cNvPr id="64" name="Picture 63">
                <a:extLst>
                  <a:ext uri="{FF2B5EF4-FFF2-40B4-BE49-F238E27FC236}">
                    <a16:creationId xmlns:a16="http://schemas.microsoft.com/office/drawing/2014/main" id="{48FD3D5E-A927-99B2-2989-6B087ED3515F}"/>
                  </a:ext>
                </a:extLst>
              </p:cNvPr>
              <p:cNvPicPr>
                <a:picLocks noChangeAspect="1"/>
              </p:cNvPicPr>
              <p:nvPr/>
            </p:nvPicPr>
            <p:blipFill>
              <a:blip r:embed="rId2"/>
              <a:stretch>
                <a:fillRect/>
              </a:stretch>
            </p:blipFill>
            <p:spPr>
              <a:xfrm>
                <a:off x="2981092" y="3035643"/>
                <a:ext cx="336488" cy="336488"/>
              </a:xfrm>
              <a:prstGeom prst="rect">
                <a:avLst/>
              </a:prstGeom>
            </p:spPr>
          </p:pic>
          <p:pic>
            <p:nvPicPr>
              <p:cNvPr id="65" name="Picture 64">
                <a:extLst>
                  <a:ext uri="{FF2B5EF4-FFF2-40B4-BE49-F238E27FC236}">
                    <a16:creationId xmlns:a16="http://schemas.microsoft.com/office/drawing/2014/main" id="{9B13CD17-F254-3CCB-6CF4-881C393B8BE1}"/>
                  </a:ext>
                </a:extLst>
              </p:cNvPr>
              <p:cNvPicPr>
                <a:picLocks noChangeAspect="1"/>
              </p:cNvPicPr>
              <p:nvPr/>
            </p:nvPicPr>
            <p:blipFill>
              <a:blip r:embed="rId2"/>
              <a:stretch>
                <a:fillRect/>
              </a:stretch>
            </p:blipFill>
            <p:spPr>
              <a:xfrm>
                <a:off x="3374358" y="3035643"/>
                <a:ext cx="336488" cy="336488"/>
              </a:xfrm>
              <a:prstGeom prst="rect">
                <a:avLst/>
              </a:prstGeom>
            </p:spPr>
          </p:pic>
          <p:pic>
            <p:nvPicPr>
              <p:cNvPr id="66" name="Picture 65">
                <a:extLst>
                  <a:ext uri="{FF2B5EF4-FFF2-40B4-BE49-F238E27FC236}">
                    <a16:creationId xmlns:a16="http://schemas.microsoft.com/office/drawing/2014/main" id="{0086DFA4-8070-BBF3-93E8-21843A78E74F}"/>
                  </a:ext>
                </a:extLst>
              </p:cNvPr>
              <p:cNvPicPr>
                <a:picLocks noChangeAspect="1"/>
              </p:cNvPicPr>
              <p:nvPr/>
            </p:nvPicPr>
            <p:blipFill>
              <a:blip r:embed="rId2"/>
              <a:stretch>
                <a:fillRect/>
              </a:stretch>
            </p:blipFill>
            <p:spPr>
              <a:xfrm>
                <a:off x="3767624" y="3035643"/>
                <a:ext cx="336488" cy="336488"/>
              </a:xfrm>
              <a:prstGeom prst="rect">
                <a:avLst/>
              </a:prstGeom>
            </p:spPr>
          </p:pic>
          <p:pic>
            <p:nvPicPr>
              <p:cNvPr id="67" name="Picture 66">
                <a:extLst>
                  <a:ext uri="{FF2B5EF4-FFF2-40B4-BE49-F238E27FC236}">
                    <a16:creationId xmlns:a16="http://schemas.microsoft.com/office/drawing/2014/main" id="{D1A16F19-513F-C367-6D9E-6CD3A317A982}"/>
                  </a:ext>
                </a:extLst>
              </p:cNvPr>
              <p:cNvPicPr>
                <a:picLocks noChangeAspect="1"/>
              </p:cNvPicPr>
              <p:nvPr/>
            </p:nvPicPr>
            <p:blipFill>
              <a:blip r:embed="rId2"/>
              <a:stretch>
                <a:fillRect/>
              </a:stretch>
            </p:blipFill>
            <p:spPr>
              <a:xfrm>
                <a:off x="4160890" y="3035643"/>
                <a:ext cx="336488" cy="336488"/>
              </a:xfrm>
              <a:prstGeom prst="rect">
                <a:avLst/>
              </a:prstGeom>
            </p:spPr>
          </p:pic>
          <p:pic>
            <p:nvPicPr>
              <p:cNvPr id="68" name="Picture 67">
                <a:extLst>
                  <a:ext uri="{FF2B5EF4-FFF2-40B4-BE49-F238E27FC236}">
                    <a16:creationId xmlns:a16="http://schemas.microsoft.com/office/drawing/2014/main" id="{7B8A491E-47C5-4EDE-F4DD-3EB5AD73AFAA}"/>
                  </a:ext>
                </a:extLst>
              </p:cNvPr>
              <p:cNvPicPr>
                <a:picLocks noChangeAspect="1"/>
              </p:cNvPicPr>
              <p:nvPr/>
            </p:nvPicPr>
            <p:blipFill>
              <a:blip r:embed="rId2"/>
              <a:stretch>
                <a:fillRect/>
              </a:stretch>
            </p:blipFill>
            <p:spPr>
              <a:xfrm>
                <a:off x="4554156" y="3035643"/>
                <a:ext cx="336488" cy="336488"/>
              </a:xfrm>
              <a:prstGeom prst="rect">
                <a:avLst/>
              </a:prstGeom>
            </p:spPr>
          </p:pic>
          <p:pic>
            <p:nvPicPr>
              <p:cNvPr id="69" name="Picture 68">
                <a:extLst>
                  <a:ext uri="{FF2B5EF4-FFF2-40B4-BE49-F238E27FC236}">
                    <a16:creationId xmlns:a16="http://schemas.microsoft.com/office/drawing/2014/main" id="{4175A700-3DC8-F461-C8A4-EB878C58D5CA}"/>
                  </a:ext>
                </a:extLst>
              </p:cNvPr>
              <p:cNvPicPr>
                <a:picLocks noChangeAspect="1"/>
              </p:cNvPicPr>
              <p:nvPr/>
            </p:nvPicPr>
            <p:blipFill>
              <a:blip r:embed="rId2"/>
              <a:stretch>
                <a:fillRect/>
              </a:stretch>
            </p:blipFill>
            <p:spPr>
              <a:xfrm>
                <a:off x="4947422" y="3035643"/>
                <a:ext cx="336488" cy="336488"/>
              </a:xfrm>
              <a:prstGeom prst="rect">
                <a:avLst/>
              </a:prstGeom>
            </p:spPr>
          </p:pic>
          <p:pic>
            <p:nvPicPr>
              <p:cNvPr id="70" name="Picture 69">
                <a:extLst>
                  <a:ext uri="{FF2B5EF4-FFF2-40B4-BE49-F238E27FC236}">
                    <a16:creationId xmlns:a16="http://schemas.microsoft.com/office/drawing/2014/main" id="{BAA50055-E574-F362-2DC0-9DBDB927F386}"/>
                  </a:ext>
                </a:extLst>
              </p:cNvPr>
              <p:cNvPicPr>
                <a:picLocks noChangeAspect="1"/>
              </p:cNvPicPr>
              <p:nvPr/>
            </p:nvPicPr>
            <p:blipFill>
              <a:blip r:embed="rId2"/>
              <a:stretch>
                <a:fillRect/>
              </a:stretch>
            </p:blipFill>
            <p:spPr>
              <a:xfrm>
                <a:off x="5340688" y="3035643"/>
                <a:ext cx="336488" cy="336488"/>
              </a:xfrm>
              <a:prstGeom prst="rect">
                <a:avLst/>
              </a:prstGeom>
            </p:spPr>
          </p:pic>
          <p:pic>
            <p:nvPicPr>
              <p:cNvPr id="71" name="Picture 70">
                <a:extLst>
                  <a:ext uri="{FF2B5EF4-FFF2-40B4-BE49-F238E27FC236}">
                    <a16:creationId xmlns:a16="http://schemas.microsoft.com/office/drawing/2014/main" id="{8DCC4EFC-1F86-4850-DB61-679F39672C4C}"/>
                  </a:ext>
                </a:extLst>
              </p:cNvPr>
              <p:cNvPicPr>
                <a:picLocks noChangeAspect="1"/>
              </p:cNvPicPr>
              <p:nvPr/>
            </p:nvPicPr>
            <p:blipFill>
              <a:blip r:embed="rId2"/>
              <a:stretch>
                <a:fillRect/>
              </a:stretch>
            </p:blipFill>
            <p:spPr>
              <a:xfrm>
                <a:off x="5733954" y="3035643"/>
                <a:ext cx="336488" cy="336488"/>
              </a:xfrm>
              <a:prstGeom prst="rect">
                <a:avLst/>
              </a:prstGeom>
            </p:spPr>
          </p:pic>
          <p:pic>
            <p:nvPicPr>
              <p:cNvPr id="74" name="Picture 73">
                <a:extLst>
                  <a:ext uri="{FF2B5EF4-FFF2-40B4-BE49-F238E27FC236}">
                    <a16:creationId xmlns:a16="http://schemas.microsoft.com/office/drawing/2014/main" id="{035A5304-589F-7361-41BD-D669615557AA}"/>
                  </a:ext>
                </a:extLst>
              </p:cNvPr>
              <p:cNvPicPr>
                <a:picLocks noChangeAspect="1"/>
              </p:cNvPicPr>
              <p:nvPr/>
            </p:nvPicPr>
            <p:blipFill>
              <a:blip r:embed="rId3"/>
              <a:stretch>
                <a:fillRect/>
              </a:stretch>
            </p:blipFill>
            <p:spPr>
              <a:xfrm>
                <a:off x="2981092" y="3460133"/>
                <a:ext cx="324000" cy="324000"/>
              </a:xfrm>
              <a:prstGeom prst="rect">
                <a:avLst/>
              </a:prstGeom>
            </p:spPr>
          </p:pic>
          <p:pic>
            <p:nvPicPr>
              <p:cNvPr id="75" name="Picture 74">
                <a:extLst>
                  <a:ext uri="{FF2B5EF4-FFF2-40B4-BE49-F238E27FC236}">
                    <a16:creationId xmlns:a16="http://schemas.microsoft.com/office/drawing/2014/main" id="{81CF8F21-B45D-9A5B-B73E-32D95EAB79EB}"/>
                  </a:ext>
                </a:extLst>
              </p:cNvPr>
              <p:cNvPicPr>
                <a:picLocks noChangeAspect="1"/>
              </p:cNvPicPr>
              <p:nvPr/>
            </p:nvPicPr>
            <p:blipFill>
              <a:blip r:embed="rId3"/>
              <a:stretch>
                <a:fillRect/>
              </a:stretch>
            </p:blipFill>
            <p:spPr>
              <a:xfrm>
                <a:off x="3368114" y="3460133"/>
                <a:ext cx="324000" cy="324000"/>
              </a:xfrm>
              <a:prstGeom prst="rect">
                <a:avLst/>
              </a:prstGeom>
            </p:spPr>
          </p:pic>
          <p:pic>
            <p:nvPicPr>
              <p:cNvPr id="76" name="Picture 75">
                <a:extLst>
                  <a:ext uri="{FF2B5EF4-FFF2-40B4-BE49-F238E27FC236}">
                    <a16:creationId xmlns:a16="http://schemas.microsoft.com/office/drawing/2014/main" id="{A6D0A84F-78D6-10F2-3EEA-C8936722A9BF}"/>
                  </a:ext>
                </a:extLst>
              </p:cNvPr>
              <p:cNvPicPr>
                <a:picLocks noChangeAspect="1"/>
              </p:cNvPicPr>
              <p:nvPr/>
            </p:nvPicPr>
            <p:blipFill>
              <a:blip r:embed="rId3"/>
              <a:stretch>
                <a:fillRect/>
              </a:stretch>
            </p:blipFill>
            <p:spPr>
              <a:xfrm>
                <a:off x="3755136" y="3460133"/>
                <a:ext cx="324000" cy="324000"/>
              </a:xfrm>
              <a:prstGeom prst="rect">
                <a:avLst/>
              </a:prstGeom>
            </p:spPr>
          </p:pic>
          <p:pic>
            <p:nvPicPr>
              <p:cNvPr id="77" name="Picture 76">
                <a:extLst>
                  <a:ext uri="{FF2B5EF4-FFF2-40B4-BE49-F238E27FC236}">
                    <a16:creationId xmlns:a16="http://schemas.microsoft.com/office/drawing/2014/main" id="{721BECEA-68EF-F8FD-8944-99B1D6A4EBC8}"/>
                  </a:ext>
                </a:extLst>
              </p:cNvPr>
              <p:cNvPicPr>
                <a:picLocks noChangeAspect="1"/>
              </p:cNvPicPr>
              <p:nvPr/>
            </p:nvPicPr>
            <p:blipFill>
              <a:blip r:embed="rId3"/>
              <a:stretch>
                <a:fillRect/>
              </a:stretch>
            </p:blipFill>
            <p:spPr>
              <a:xfrm>
                <a:off x="4142158" y="3460133"/>
                <a:ext cx="324000" cy="324000"/>
              </a:xfrm>
              <a:prstGeom prst="rect">
                <a:avLst/>
              </a:prstGeom>
            </p:spPr>
          </p:pic>
          <p:pic>
            <p:nvPicPr>
              <p:cNvPr id="78" name="Picture 77">
                <a:extLst>
                  <a:ext uri="{FF2B5EF4-FFF2-40B4-BE49-F238E27FC236}">
                    <a16:creationId xmlns:a16="http://schemas.microsoft.com/office/drawing/2014/main" id="{46491338-ADF4-BB8A-B3AF-DDA4EDE02E6B}"/>
                  </a:ext>
                </a:extLst>
              </p:cNvPr>
              <p:cNvPicPr>
                <a:picLocks noChangeAspect="1"/>
              </p:cNvPicPr>
              <p:nvPr/>
            </p:nvPicPr>
            <p:blipFill>
              <a:blip r:embed="rId3"/>
              <a:stretch>
                <a:fillRect/>
              </a:stretch>
            </p:blipFill>
            <p:spPr>
              <a:xfrm>
                <a:off x="4529180" y="3460133"/>
                <a:ext cx="324000" cy="324000"/>
              </a:xfrm>
              <a:prstGeom prst="rect">
                <a:avLst/>
              </a:prstGeom>
            </p:spPr>
          </p:pic>
          <p:pic>
            <p:nvPicPr>
              <p:cNvPr id="79" name="Picture 78">
                <a:extLst>
                  <a:ext uri="{FF2B5EF4-FFF2-40B4-BE49-F238E27FC236}">
                    <a16:creationId xmlns:a16="http://schemas.microsoft.com/office/drawing/2014/main" id="{D0279B81-A75F-434B-C4CC-43359D58CCC4}"/>
                  </a:ext>
                </a:extLst>
              </p:cNvPr>
              <p:cNvPicPr>
                <a:picLocks noChangeAspect="1"/>
              </p:cNvPicPr>
              <p:nvPr/>
            </p:nvPicPr>
            <p:blipFill>
              <a:blip r:embed="rId3"/>
              <a:stretch>
                <a:fillRect/>
              </a:stretch>
            </p:blipFill>
            <p:spPr>
              <a:xfrm>
                <a:off x="4916202" y="3460133"/>
                <a:ext cx="324000" cy="324000"/>
              </a:xfrm>
              <a:prstGeom prst="rect">
                <a:avLst/>
              </a:prstGeom>
            </p:spPr>
          </p:pic>
          <p:pic>
            <p:nvPicPr>
              <p:cNvPr id="80" name="Picture 79">
                <a:extLst>
                  <a:ext uri="{FF2B5EF4-FFF2-40B4-BE49-F238E27FC236}">
                    <a16:creationId xmlns:a16="http://schemas.microsoft.com/office/drawing/2014/main" id="{5A66FE03-F17C-543A-D5AC-6CB0D0835995}"/>
                  </a:ext>
                </a:extLst>
              </p:cNvPr>
              <p:cNvPicPr>
                <a:picLocks noChangeAspect="1"/>
              </p:cNvPicPr>
              <p:nvPr/>
            </p:nvPicPr>
            <p:blipFill>
              <a:blip r:embed="rId3"/>
              <a:stretch>
                <a:fillRect/>
              </a:stretch>
            </p:blipFill>
            <p:spPr>
              <a:xfrm>
                <a:off x="5303224" y="3460133"/>
                <a:ext cx="324000" cy="324000"/>
              </a:xfrm>
              <a:prstGeom prst="rect">
                <a:avLst/>
              </a:prstGeom>
            </p:spPr>
          </p:pic>
          <p:pic>
            <p:nvPicPr>
              <p:cNvPr id="81" name="Picture 80">
                <a:extLst>
                  <a:ext uri="{FF2B5EF4-FFF2-40B4-BE49-F238E27FC236}">
                    <a16:creationId xmlns:a16="http://schemas.microsoft.com/office/drawing/2014/main" id="{6E42F9BB-4775-773D-C6B5-46A5C3550FE8}"/>
                  </a:ext>
                </a:extLst>
              </p:cNvPr>
              <p:cNvPicPr>
                <a:picLocks noChangeAspect="1"/>
              </p:cNvPicPr>
              <p:nvPr/>
            </p:nvPicPr>
            <p:blipFill>
              <a:blip r:embed="rId3"/>
              <a:stretch>
                <a:fillRect/>
              </a:stretch>
            </p:blipFill>
            <p:spPr>
              <a:xfrm>
                <a:off x="5690246" y="3460133"/>
                <a:ext cx="324000" cy="324000"/>
              </a:xfrm>
              <a:prstGeom prst="rect">
                <a:avLst/>
              </a:prstGeom>
            </p:spPr>
          </p:pic>
          <p:pic>
            <p:nvPicPr>
              <p:cNvPr id="83" name="Picture 82">
                <a:extLst>
                  <a:ext uri="{FF2B5EF4-FFF2-40B4-BE49-F238E27FC236}">
                    <a16:creationId xmlns:a16="http://schemas.microsoft.com/office/drawing/2014/main" id="{80F95EAA-F810-C60C-CC65-F27DC8CD798F}"/>
                  </a:ext>
                </a:extLst>
              </p:cNvPr>
              <p:cNvPicPr>
                <a:picLocks noChangeAspect="1"/>
              </p:cNvPicPr>
              <p:nvPr/>
            </p:nvPicPr>
            <p:blipFill>
              <a:blip r:embed="rId3"/>
              <a:stretch>
                <a:fillRect/>
              </a:stretch>
            </p:blipFill>
            <p:spPr>
              <a:xfrm>
                <a:off x="2207048" y="3872135"/>
                <a:ext cx="324000" cy="324000"/>
              </a:xfrm>
              <a:prstGeom prst="rect">
                <a:avLst/>
              </a:prstGeom>
            </p:spPr>
          </p:pic>
          <p:pic>
            <p:nvPicPr>
              <p:cNvPr id="84" name="Picture 83">
                <a:extLst>
                  <a:ext uri="{FF2B5EF4-FFF2-40B4-BE49-F238E27FC236}">
                    <a16:creationId xmlns:a16="http://schemas.microsoft.com/office/drawing/2014/main" id="{AF462FC1-C256-D545-2265-C7BEA350BC1D}"/>
                  </a:ext>
                </a:extLst>
              </p:cNvPr>
              <p:cNvPicPr>
                <a:picLocks noChangeAspect="1"/>
              </p:cNvPicPr>
              <p:nvPr/>
            </p:nvPicPr>
            <p:blipFill>
              <a:blip r:embed="rId3"/>
              <a:stretch>
                <a:fillRect/>
              </a:stretch>
            </p:blipFill>
            <p:spPr>
              <a:xfrm>
                <a:off x="2594070" y="3872135"/>
                <a:ext cx="324000" cy="324000"/>
              </a:xfrm>
              <a:prstGeom prst="rect">
                <a:avLst/>
              </a:prstGeom>
            </p:spPr>
          </p:pic>
          <p:pic>
            <p:nvPicPr>
              <p:cNvPr id="85" name="Picture 84">
                <a:extLst>
                  <a:ext uri="{FF2B5EF4-FFF2-40B4-BE49-F238E27FC236}">
                    <a16:creationId xmlns:a16="http://schemas.microsoft.com/office/drawing/2014/main" id="{AB1A9F25-E3EF-8196-F376-358F7EC0A2DA}"/>
                  </a:ext>
                </a:extLst>
              </p:cNvPr>
              <p:cNvPicPr>
                <a:picLocks noChangeAspect="1"/>
              </p:cNvPicPr>
              <p:nvPr/>
            </p:nvPicPr>
            <p:blipFill>
              <a:blip r:embed="rId3"/>
              <a:stretch>
                <a:fillRect/>
              </a:stretch>
            </p:blipFill>
            <p:spPr>
              <a:xfrm>
                <a:off x="2981092" y="3872135"/>
                <a:ext cx="324000" cy="324000"/>
              </a:xfrm>
              <a:prstGeom prst="rect">
                <a:avLst/>
              </a:prstGeom>
            </p:spPr>
          </p:pic>
          <p:pic>
            <p:nvPicPr>
              <p:cNvPr id="86" name="Picture 85">
                <a:extLst>
                  <a:ext uri="{FF2B5EF4-FFF2-40B4-BE49-F238E27FC236}">
                    <a16:creationId xmlns:a16="http://schemas.microsoft.com/office/drawing/2014/main" id="{03BA8FA9-1DDD-1696-A85C-75BE753B4555}"/>
                  </a:ext>
                </a:extLst>
              </p:cNvPr>
              <p:cNvPicPr>
                <a:picLocks noChangeAspect="1"/>
              </p:cNvPicPr>
              <p:nvPr/>
            </p:nvPicPr>
            <p:blipFill>
              <a:blip r:embed="rId3"/>
              <a:stretch>
                <a:fillRect/>
              </a:stretch>
            </p:blipFill>
            <p:spPr>
              <a:xfrm>
                <a:off x="3368114" y="3872135"/>
                <a:ext cx="324000" cy="324000"/>
              </a:xfrm>
              <a:prstGeom prst="rect">
                <a:avLst/>
              </a:prstGeom>
            </p:spPr>
          </p:pic>
          <p:pic>
            <p:nvPicPr>
              <p:cNvPr id="87" name="Picture 86">
                <a:extLst>
                  <a:ext uri="{FF2B5EF4-FFF2-40B4-BE49-F238E27FC236}">
                    <a16:creationId xmlns:a16="http://schemas.microsoft.com/office/drawing/2014/main" id="{670E537F-2F81-C3F5-8B2A-D080DD76C238}"/>
                  </a:ext>
                </a:extLst>
              </p:cNvPr>
              <p:cNvPicPr>
                <a:picLocks noChangeAspect="1"/>
              </p:cNvPicPr>
              <p:nvPr/>
            </p:nvPicPr>
            <p:blipFill>
              <a:blip r:embed="rId3"/>
              <a:stretch>
                <a:fillRect/>
              </a:stretch>
            </p:blipFill>
            <p:spPr>
              <a:xfrm>
                <a:off x="3755136" y="3872135"/>
                <a:ext cx="324000" cy="324000"/>
              </a:xfrm>
              <a:prstGeom prst="rect">
                <a:avLst/>
              </a:prstGeom>
            </p:spPr>
          </p:pic>
          <p:pic>
            <p:nvPicPr>
              <p:cNvPr id="88" name="Picture 87">
                <a:extLst>
                  <a:ext uri="{FF2B5EF4-FFF2-40B4-BE49-F238E27FC236}">
                    <a16:creationId xmlns:a16="http://schemas.microsoft.com/office/drawing/2014/main" id="{BD391BD3-25E5-64BF-4ED7-D9342C9E5FA7}"/>
                  </a:ext>
                </a:extLst>
              </p:cNvPr>
              <p:cNvPicPr>
                <a:picLocks noChangeAspect="1"/>
              </p:cNvPicPr>
              <p:nvPr/>
            </p:nvPicPr>
            <p:blipFill>
              <a:blip r:embed="rId3"/>
              <a:stretch>
                <a:fillRect/>
              </a:stretch>
            </p:blipFill>
            <p:spPr>
              <a:xfrm>
                <a:off x="4142158" y="3872135"/>
                <a:ext cx="324000" cy="324000"/>
              </a:xfrm>
              <a:prstGeom prst="rect">
                <a:avLst/>
              </a:prstGeom>
            </p:spPr>
          </p:pic>
          <p:pic>
            <p:nvPicPr>
              <p:cNvPr id="89" name="Picture 88">
                <a:extLst>
                  <a:ext uri="{FF2B5EF4-FFF2-40B4-BE49-F238E27FC236}">
                    <a16:creationId xmlns:a16="http://schemas.microsoft.com/office/drawing/2014/main" id="{8A94F779-0120-D760-C0E5-740B132AFA51}"/>
                  </a:ext>
                </a:extLst>
              </p:cNvPr>
              <p:cNvPicPr>
                <a:picLocks noChangeAspect="1"/>
              </p:cNvPicPr>
              <p:nvPr/>
            </p:nvPicPr>
            <p:blipFill>
              <a:blip r:embed="rId3"/>
              <a:stretch>
                <a:fillRect/>
              </a:stretch>
            </p:blipFill>
            <p:spPr>
              <a:xfrm>
                <a:off x="4529180" y="3872135"/>
                <a:ext cx="324000" cy="324000"/>
              </a:xfrm>
              <a:prstGeom prst="rect">
                <a:avLst/>
              </a:prstGeom>
            </p:spPr>
          </p:pic>
          <p:pic>
            <p:nvPicPr>
              <p:cNvPr id="90" name="Picture 89">
                <a:extLst>
                  <a:ext uri="{FF2B5EF4-FFF2-40B4-BE49-F238E27FC236}">
                    <a16:creationId xmlns:a16="http://schemas.microsoft.com/office/drawing/2014/main" id="{C3AB6DC1-C4DF-840D-9B3E-5E255834368E}"/>
                  </a:ext>
                </a:extLst>
              </p:cNvPr>
              <p:cNvPicPr>
                <a:picLocks noChangeAspect="1"/>
              </p:cNvPicPr>
              <p:nvPr/>
            </p:nvPicPr>
            <p:blipFill>
              <a:blip r:embed="rId3"/>
              <a:stretch>
                <a:fillRect/>
              </a:stretch>
            </p:blipFill>
            <p:spPr>
              <a:xfrm>
                <a:off x="4916202" y="3872135"/>
                <a:ext cx="324000" cy="324000"/>
              </a:xfrm>
              <a:prstGeom prst="rect">
                <a:avLst/>
              </a:prstGeom>
            </p:spPr>
          </p:pic>
          <p:pic>
            <p:nvPicPr>
              <p:cNvPr id="91" name="Picture 90">
                <a:extLst>
                  <a:ext uri="{FF2B5EF4-FFF2-40B4-BE49-F238E27FC236}">
                    <a16:creationId xmlns:a16="http://schemas.microsoft.com/office/drawing/2014/main" id="{9F51CF52-D6D8-6A90-7585-423D4822E154}"/>
                  </a:ext>
                </a:extLst>
              </p:cNvPr>
              <p:cNvPicPr>
                <a:picLocks noChangeAspect="1"/>
              </p:cNvPicPr>
              <p:nvPr/>
            </p:nvPicPr>
            <p:blipFill>
              <a:blip r:embed="rId3"/>
              <a:stretch>
                <a:fillRect/>
              </a:stretch>
            </p:blipFill>
            <p:spPr>
              <a:xfrm>
                <a:off x="5303224" y="3872135"/>
                <a:ext cx="324000" cy="324000"/>
              </a:xfrm>
              <a:prstGeom prst="rect">
                <a:avLst/>
              </a:prstGeom>
            </p:spPr>
          </p:pic>
          <p:pic>
            <p:nvPicPr>
              <p:cNvPr id="92" name="Picture 91">
                <a:extLst>
                  <a:ext uri="{FF2B5EF4-FFF2-40B4-BE49-F238E27FC236}">
                    <a16:creationId xmlns:a16="http://schemas.microsoft.com/office/drawing/2014/main" id="{105C39B7-73DA-680E-7BBD-C8E699A6F356}"/>
                  </a:ext>
                </a:extLst>
              </p:cNvPr>
              <p:cNvPicPr>
                <a:picLocks noChangeAspect="1"/>
              </p:cNvPicPr>
              <p:nvPr/>
            </p:nvPicPr>
            <p:blipFill>
              <a:blip r:embed="rId3"/>
              <a:stretch>
                <a:fillRect/>
              </a:stretch>
            </p:blipFill>
            <p:spPr>
              <a:xfrm>
                <a:off x="5690246" y="3872135"/>
                <a:ext cx="324000" cy="324000"/>
              </a:xfrm>
              <a:prstGeom prst="rect">
                <a:avLst/>
              </a:prstGeom>
            </p:spPr>
          </p:pic>
          <p:pic>
            <p:nvPicPr>
              <p:cNvPr id="93" name="Picture 92">
                <a:extLst>
                  <a:ext uri="{FF2B5EF4-FFF2-40B4-BE49-F238E27FC236}">
                    <a16:creationId xmlns:a16="http://schemas.microsoft.com/office/drawing/2014/main" id="{E5385807-5CC3-1740-CC37-B705AEE91421}"/>
                  </a:ext>
                </a:extLst>
              </p:cNvPr>
              <p:cNvPicPr>
                <a:picLocks noChangeAspect="1"/>
              </p:cNvPicPr>
              <p:nvPr/>
            </p:nvPicPr>
            <p:blipFill>
              <a:blip r:embed="rId3"/>
              <a:stretch>
                <a:fillRect/>
              </a:stretch>
            </p:blipFill>
            <p:spPr>
              <a:xfrm>
                <a:off x="2207048" y="4284137"/>
                <a:ext cx="324000" cy="324000"/>
              </a:xfrm>
              <a:prstGeom prst="rect">
                <a:avLst/>
              </a:prstGeom>
            </p:spPr>
          </p:pic>
          <p:pic>
            <p:nvPicPr>
              <p:cNvPr id="94" name="Picture 93">
                <a:extLst>
                  <a:ext uri="{FF2B5EF4-FFF2-40B4-BE49-F238E27FC236}">
                    <a16:creationId xmlns:a16="http://schemas.microsoft.com/office/drawing/2014/main" id="{90609116-397B-F04F-3CDD-EB8CBFAB4E2F}"/>
                  </a:ext>
                </a:extLst>
              </p:cNvPr>
              <p:cNvPicPr>
                <a:picLocks noChangeAspect="1"/>
              </p:cNvPicPr>
              <p:nvPr/>
            </p:nvPicPr>
            <p:blipFill>
              <a:blip r:embed="rId3"/>
              <a:stretch>
                <a:fillRect/>
              </a:stretch>
            </p:blipFill>
            <p:spPr>
              <a:xfrm>
                <a:off x="2594070" y="4284137"/>
                <a:ext cx="324000" cy="324000"/>
              </a:xfrm>
              <a:prstGeom prst="rect">
                <a:avLst/>
              </a:prstGeom>
            </p:spPr>
          </p:pic>
          <p:pic>
            <p:nvPicPr>
              <p:cNvPr id="95" name="Picture 94">
                <a:extLst>
                  <a:ext uri="{FF2B5EF4-FFF2-40B4-BE49-F238E27FC236}">
                    <a16:creationId xmlns:a16="http://schemas.microsoft.com/office/drawing/2014/main" id="{12EC8BE0-C02A-4022-3B94-0A9C1329CA0C}"/>
                  </a:ext>
                </a:extLst>
              </p:cNvPr>
              <p:cNvPicPr>
                <a:picLocks noChangeAspect="1"/>
              </p:cNvPicPr>
              <p:nvPr/>
            </p:nvPicPr>
            <p:blipFill>
              <a:blip r:embed="rId3"/>
              <a:stretch>
                <a:fillRect/>
              </a:stretch>
            </p:blipFill>
            <p:spPr>
              <a:xfrm>
                <a:off x="2981092" y="4284137"/>
                <a:ext cx="324000" cy="324000"/>
              </a:xfrm>
              <a:prstGeom prst="rect">
                <a:avLst/>
              </a:prstGeom>
            </p:spPr>
          </p:pic>
          <p:pic>
            <p:nvPicPr>
              <p:cNvPr id="96" name="Picture 95">
                <a:extLst>
                  <a:ext uri="{FF2B5EF4-FFF2-40B4-BE49-F238E27FC236}">
                    <a16:creationId xmlns:a16="http://schemas.microsoft.com/office/drawing/2014/main" id="{A9A6BE1E-8A21-5BE4-74D7-EE9D2222A486}"/>
                  </a:ext>
                </a:extLst>
              </p:cNvPr>
              <p:cNvPicPr>
                <a:picLocks noChangeAspect="1"/>
              </p:cNvPicPr>
              <p:nvPr/>
            </p:nvPicPr>
            <p:blipFill>
              <a:blip r:embed="rId3"/>
              <a:stretch>
                <a:fillRect/>
              </a:stretch>
            </p:blipFill>
            <p:spPr>
              <a:xfrm>
                <a:off x="3368114" y="4284137"/>
                <a:ext cx="324000" cy="324000"/>
              </a:xfrm>
              <a:prstGeom prst="rect">
                <a:avLst/>
              </a:prstGeom>
            </p:spPr>
          </p:pic>
          <p:pic>
            <p:nvPicPr>
              <p:cNvPr id="97" name="Picture 96">
                <a:extLst>
                  <a:ext uri="{FF2B5EF4-FFF2-40B4-BE49-F238E27FC236}">
                    <a16:creationId xmlns:a16="http://schemas.microsoft.com/office/drawing/2014/main" id="{0EA90605-FE48-2260-F665-264CD4E27BCA}"/>
                  </a:ext>
                </a:extLst>
              </p:cNvPr>
              <p:cNvPicPr>
                <a:picLocks noChangeAspect="1"/>
              </p:cNvPicPr>
              <p:nvPr/>
            </p:nvPicPr>
            <p:blipFill>
              <a:blip r:embed="rId3"/>
              <a:stretch>
                <a:fillRect/>
              </a:stretch>
            </p:blipFill>
            <p:spPr>
              <a:xfrm>
                <a:off x="3755136" y="4284137"/>
                <a:ext cx="324000" cy="324000"/>
              </a:xfrm>
              <a:prstGeom prst="rect">
                <a:avLst/>
              </a:prstGeom>
            </p:spPr>
          </p:pic>
          <p:pic>
            <p:nvPicPr>
              <p:cNvPr id="98" name="Picture 97">
                <a:extLst>
                  <a:ext uri="{FF2B5EF4-FFF2-40B4-BE49-F238E27FC236}">
                    <a16:creationId xmlns:a16="http://schemas.microsoft.com/office/drawing/2014/main" id="{2019382B-540F-C34E-52B2-94440113C4DD}"/>
                  </a:ext>
                </a:extLst>
              </p:cNvPr>
              <p:cNvPicPr>
                <a:picLocks noChangeAspect="1"/>
              </p:cNvPicPr>
              <p:nvPr/>
            </p:nvPicPr>
            <p:blipFill>
              <a:blip r:embed="rId3"/>
              <a:stretch>
                <a:fillRect/>
              </a:stretch>
            </p:blipFill>
            <p:spPr>
              <a:xfrm>
                <a:off x="4142158" y="4284137"/>
                <a:ext cx="324000" cy="324000"/>
              </a:xfrm>
              <a:prstGeom prst="rect">
                <a:avLst/>
              </a:prstGeom>
            </p:spPr>
          </p:pic>
          <p:pic>
            <p:nvPicPr>
              <p:cNvPr id="99" name="Picture 98">
                <a:extLst>
                  <a:ext uri="{FF2B5EF4-FFF2-40B4-BE49-F238E27FC236}">
                    <a16:creationId xmlns:a16="http://schemas.microsoft.com/office/drawing/2014/main" id="{3F17E580-D8BD-A71E-7783-713E0E06F3E5}"/>
                  </a:ext>
                </a:extLst>
              </p:cNvPr>
              <p:cNvPicPr>
                <a:picLocks noChangeAspect="1"/>
              </p:cNvPicPr>
              <p:nvPr/>
            </p:nvPicPr>
            <p:blipFill>
              <a:blip r:embed="rId3"/>
              <a:stretch>
                <a:fillRect/>
              </a:stretch>
            </p:blipFill>
            <p:spPr>
              <a:xfrm>
                <a:off x="4529180" y="4284137"/>
                <a:ext cx="324000" cy="324000"/>
              </a:xfrm>
              <a:prstGeom prst="rect">
                <a:avLst/>
              </a:prstGeom>
            </p:spPr>
          </p:pic>
          <p:pic>
            <p:nvPicPr>
              <p:cNvPr id="100" name="Picture 99">
                <a:extLst>
                  <a:ext uri="{FF2B5EF4-FFF2-40B4-BE49-F238E27FC236}">
                    <a16:creationId xmlns:a16="http://schemas.microsoft.com/office/drawing/2014/main" id="{4B990721-6854-B594-DD91-78FAF3DDB8C4}"/>
                  </a:ext>
                </a:extLst>
              </p:cNvPr>
              <p:cNvPicPr>
                <a:picLocks noChangeAspect="1"/>
              </p:cNvPicPr>
              <p:nvPr/>
            </p:nvPicPr>
            <p:blipFill>
              <a:blip r:embed="rId3"/>
              <a:stretch>
                <a:fillRect/>
              </a:stretch>
            </p:blipFill>
            <p:spPr>
              <a:xfrm>
                <a:off x="4916202" y="4284137"/>
                <a:ext cx="324000" cy="324000"/>
              </a:xfrm>
              <a:prstGeom prst="rect">
                <a:avLst/>
              </a:prstGeom>
            </p:spPr>
          </p:pic>
          <p:pic>
            <p:nvPicPr>
              <p:cNvPr id="101" name="Picture 100">
                <a:extLst>
                  <a:ext uri="{FF2B5EF4-FFF2-40B4-BE49-F238E27FC236}">
                    <a16:creationId xmlns:a16="http://schemas.microsoft.com/office/drawing/2014/main" id="{C1EF4CDB-818F-A980-FEF6-5B53898168E4}"/>
                  </a:ext>
                </a:extLst>
              </p:cNvPr>
              <p:cNvPicPr>
                <a:picLocks noChangeAspect="1"/>
              </p:cNvPicPr>
              <p:nvPr/>
            </p:nvPicPr>
            <p:blipFill>
              <a:blip r:embed="rId3"/>
              <a:stretch>
                <a:fillRect/>
              </a:stretch>
            </p:blipFill>
            <p:spPr>
              <a:xfrm>
                <a:off x="5303224" y="4284137"/>
                <a:ext cx="324000" cy="324000"/>
              </a:xfrm>
              <a:prstGeom prst="rect">
                <a:avLst/>
              </a:prstGeom>
            </p:spPr>
          </p:pic>
        </p:grpSp>
        <p:pic>
          <p:nvPicPr>
            <p:cNvPr id="104" name="Picture 103">
              <a:extLst>
                <a:ext uri="{FF2B5EF4-FFF2-40B4-BE49-F238E27FC236}">
                  <a16:creationId xmlns:a16="http://schemas.microsoft.com/office/drawing/2014/main" id="{CED120FC-045C-8469-D3A7-A3ABC22C521E}"/>
                </a:ext>
              </a:extLst>
            </p:cNvPr>
            <p:cNvPicPr>
              <a:picLocks noChangeAspect="1"/>
            </p:cNvPicPr>
            <p:nvPr/>
          </p:nvPicPr>
          <p:blipFill>
            <a:blip r:embed="rId2"/>
            <a:stretch>
              <a:fillRect/>
            </a:stretch>
          </p:blipFill>
          <p:spPr>
            <a:xfrm>
              <a:off x="2635586" y="3483463"/>
              <a:ext cx="336488" cy="336488"/>
            </a:xfrm>
            <a:prstGeom prst="rect">
              <a:avLst/>
            </a:prstGeom>
          </p:spPr>
        </p:pic>
        <p:pic>
          <p:nvPicPr>
            <p:cNvPr id="105" name="Picture 104">
              <a:extLst>
                <a:ext uri="{FF2B5EF4-FFF2-40B4-BE49-F238E27FC236}">
                  <a16:creationId xmlns:a16="http://schemas.microsoft.com/office/drawing/2014/main" id="{2E6CE244-D4A7-944F-C3A9-ABA556F27A01}"/>
                </a:ext>
              </a:extLst>
            </p:cNvPr>
            <p:cNvPicPr>
              <a:picLocks noChangeAspect="1"/>
            </p:cNvPicPr>
            <p:nvPr/>
          </p:nvPicPr>
          <p:blipFill>
            <a:blip r:embed="rId2"/>
            <a:stretch>
              <a:fillRect/>
            </a:stretch>
          </p:blipFill>
          <p:spPr>
            <a:xfrm>
              <a:off x="3028852" y="3483463"/>
              <a:ext cx="336488" cy="336488"/>
            </a:xfrm>
            <a:prstGeom prst="rect">
              <a:avLst/>
            </a:prstGeom>
          </p:spPr>
        </p:pic>
        <p:pic>
          <p:nvPicPr>
            <p:cNvPr id="107" name="Picture 106">
              <a:extLst>
                <a:ext uri="{FF2B5EF4-FFF2-40B4-BE49-F238E27FC236}">
                  <a16:creationId xmlns:a16="http://schemas.microsoft.com/office/drawing/2014/main" id="{05DCC9BE-592E-EBEC-AC5C-E610EBAED535}"/>
                </a:ext>
              </a:extLst>
            </p:cNvPr>
            <p:cNvPicPr>
              <a:picLocks noChangeAspect="1"/>
            </p:cNvPicPr>
            <p:nvPr/>
          </p:nvPicPr>
          <p:blipFill>
            <a:blip r:embed="rId4"/>
            <a:stretch>
              <a:fillRect/>
            </a:stretch>
          </p:blipFill>
          <p:spPr>
            <a:xfrm>
              <a:off x="6143533" y="4460156"/>
              <a:ext cx="284289" cy="284289"/>
            </a:xfrm>
            <a:prstGeom prst="rect">
              <a:avLst/>
            </a:prstGeom>
          </p:spPr>
        </p:pic>
      </p:grpSp>
      <p:pic>
        <p:nvPicPr>
          <p:cNvPr id="72" name="Picture 71">
            <a:extLst>
              <a:ext uri="{FF2B5EF4-FFF2-40B4-BE49-F238E27FC236}">
                <a16:creationId xmlns:a16="http://schemas.microsoft.com/office/drawing/2014/main" id="{F0012CAE-4A5D-2AC0-6DD6-5EB8E8BA06F6}"/>
              </a:ext>
            </a:extLst>
          </p:cNvPr>
          <p:cNvPicPr>
            <a:picLocks noChangeAspect="1"/>
          </p:cNvPicPr>
          <p:nvPr/>
        </p:nvPicPr>
        <p:blipFill>
          <a:blip r:embed="rId5"/>
          <a:stretch>
            <a:fillRect/>
          </a:stretch>
        </p:blipFill>
        <p:spPr>
          <a:xfrm>
            <a:off x="5088756" y="2983492"/>
            <a:ext cx="294486" cy="358655"/>
          </a:xfrm>
          <a:prstGeom prst="rect">
            <a:avLst/>
          </a:prstGeom>
        </p:spPr>
      </p:pic>
      <p:pic>
        <p:nvPicPr>
          <p:cNvPr id="82" name="Picture 81">
            <a:extLst>
              <a:ext uri="{FF2B5EF4-FFF2-40B4-BE49-F238E27FC236}">
                <a16:creationId xmlns:a16="http://schemas.microsoft.com/office/drawing/2014/main" id="{A466EE77-3A3E-81A7-1B60-27ACD2BCAFEE}"/>
              </a:ext>
            </a:extLst>
          </p:cNvPr>
          <p:cNvPicPr>
            <a:picLocks noChangeAspect="1"/>
          </p:cNvPicPr>
          <p:nvPr/>
        </p:nvPicPr>
        <p:blipFill>
          <a:blip r:embed="rId5"/>
          <a:stretch>
            <a:fillRect/>
          </a:stretch>
        </p:blipFill>
        <p:spPr>
          <a:xfrm>
            <a:off x="6659657" y="1707628"/>
            <a:ext cx="294486" cy="358655"/>
          </a:xfrm>
          <a:prstGeom prst="rect">
            <a:avLst/>
          </a:prstGeom>
        </p:spPr>
      </p:pic>
      <p:pic>
        <p:nvPicPr>
          <p:cNvPr id="102" name="Picture 101">
            <a:extLst>
              <a:ext uri="{FF2B5EF4-FFF2-40B4-BE49-F238E27FC236}">
                <a16:creationId xmlns:a16="http://schemas.microsoft.com/office/drawing/2014/main" id="{D965A294-772A-8488-DA9C-F4E9F9EC8709}"/>
              </a:ext>
            </a:extLst>
          </p:cNvPr>
          <p:cNvPicPr>
            <a:picLocks noChangeAspect="1"/>
          </p:cNvPicPr>
          <p:nvPr/>
        </p:nvPicPr>
        <p:blipFill>
          <a:blip r:embed="rId5"/>
          <a:stretch>
            <a:fillRect/>
          </a:stretch>
        </p:blipFill>
        <p:spPr>
          <a:xfrm>
            <a:off x="5484666" y="855519"/>
            <a:ext cx="294486" cy="358655"/>
          </a:xfrm>
          <a:prstGeom prst="rect">
            <a:avLst/>
          </a:prstGeom>
        </p:spPr>
      </p:pic>
      <p:pic>
        <p:nvPicPr>
          <p:cNvPr id="112" name="Picture 111">
            <a:extLst>
              <a:ext uri="{FF2B5EF4-FFF2-40B4-BE49-F238E27FC236}">
                <a16:creationId xmlns:a16="http://schemas.microsoft.com/office/drawing/2014/main" id="{F9560DEB-59B4-9D2D-FC97-7F5FEC288FC5}"/>
              </a:ext>
            </a:extLst>
          </p:cNvPr>
          <p:cNvPicPr>
            <a:picLocks noChangeAspect="1"/>
          </p:cNvPicPr>
          <p:nvPr/>
        </p:nvPicPr>
        <p:blipFill rotWithShape="1">
          <a:blip r:embed="rId6"/>
          <a:srcRect l="51272" t="27275" r="27583" b="27504"/>
          <a:stretch/>
        </p:blipFill>
        <p:spPr>
          <a:xfrm>
            <a:off x="5866837" y="3838976"/>
            <a:ext cx="269598" cy="324328"/>
          </a:xfrm>
          <a:prstGeom prst="rect">
            <a:avLst/>
          </a:prstGeom>
        </p:spPr>
      </p:pic>
      <p:sp>
        <p:nvSpPr>
          <p:cNvPr id="116" name="TextBox 115">
            <a:extLst>
              <a:ext uri="{FF2B5EF4-FFF2-40B4-BE49-F238E27FC236}">
                <a16:creationId xmlns:a16="http://schemas.microsoft.com/office/drawing/2014/main" id="{D02E4667-96BD-AABD-D714-134DE9017105}"/>
              </a:ext>
            </a:extLst>
          </p:cNvPr>
          <p:cNvSpPr txBox="1"/>
          <p:nvPr/>
        </p:nvSpPr>
        <p:spPr>
          <a:xfrm>
            <a:off x="989058" y="2618854"/>
            <a:ext cx="2414829" cy="261610"/>
          </a:xfrm>
          <a:prstGeom prst="rect">
            <a:avLst/>
          </a:prstGeom>
          <a:noFill/>
        </p:spPr>
        <p:txBody>
          <a:bodyPr wrap="square" rtlCol="0">
            <a:spAutoFit/>
          </a:bodyPr>
          <a:lstStyle/>
          <a:p>
            <a:pPr algn="ctr"/>
            <a:r>
              <a:rPr lang="en-US" sz="1100" dirty="0">
                <a:latin typeface="Rockwell" panose="02060603020205020403" pitchFamily="18" charset="77"/>
              </a:rPr>
              <a:t>1 </a:t>
            </a:r>
            <a:r>
              <a:rPr lang="en-US" sz="1100" dirty="0">
                <a:solidFill>
                  <a:srgbClr val="FF0000"/>
                </a:solidFill>
                <a:latin typeface="Rockwell" panose="02060603020205020403" pitchFamily="18" charset="77"/>
              </a:rPr>
              <a:t>malicious</a:t>
            </a:r>
            <a:r>
              <a:rPr lang="en-US" sz="1100" dirty="0">
                <a:latin typeface="Rockwell" panose="02060603020205020403" pitchFamily="18" charset="77"/>
              </a:rPr>
              <a:t> app every 10 seconds</a:t>
            </a:r>
            <a:endParaRPr lang="en-CH" sz="1100" dirty="0">
              <a:latin typeface="Rockwell" panose="02060603020205020403" pitchFamily="18" charset="77"/>
            </a:endParaRPr>
          </a:p>
        </p:txBody>
      </p:sp>
      <p:sp>
        <p:nvSpPr>
          <p:cNvPr id="73" name="Google Shape;3941;p53">
            <a:extLst>
              <a:ext uri="{FF2B5EF4-FFF2-40B4-BE49-F238E27FC236}">
                <a16:creationId xmlns:a16="http://schemas.microsoft.com/office/drawing/2014/main" id="{2992E34C-EE65-EBA9-112F-3D97252AD0AE}"/>
              </a:ext>
            </a:extLst>
          </p:cNvPr>
          <p:cNvSpPr txBox="1">
            <a:spLocks/>
          </p:cNvSpPr>
          <p:nvPr/>
        </p:nvSpPr>
        <p:spPr>
          <a:xfrm>
            <a:off x="450138" y="2029355"/>
            <a:ext cx="3593400" cy="6732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dirty="0">
                <a:latin typeface="Rockwell" panose="02060603020205020403" pitchFamily="18" charset="77"/>
                <a:ea typeface="Lato" panose="020F0502020204030203" pitchFamily="34" charset="0"/>
                <a:cs typeface="Lato" panose="020F0502020204030203" pitchFamily="34" charset="0"/>
              </a:rPr>
              <a:t>Android malwares</a:t>
            </a:r>
          </a:p>
        </p:txBody>
      </p:sp>
      <p:sp>
        <p:nvSpPr>
          <p:cNvPr id="106" name="Google Shape;3506;p42">
            <a:extLst>
              <a:ext uri="{FF2B5EF4-FFF2-40B4-BE49-F238E27FC236}">
                <a16:creationId xmlns:a16="http://schemas.microsoft.com/office/drawing/2014/main" id="{B339A248-3BEB-83C7-75E1-EF5B5682EFE6}"/>
              </a:ext>
            </a:extLst>
          </p:cNvPr>
          <p:cNvSpPr txBox="1">
            <a:spLocks/>
          </p:cNvSpPr>
          <p:nvPr/>
        </p:nvSpPr>
        <p:spPr>
          <a:xfrm>
            <a:off x="8586438" y="4812866"/>
            <a:ext cx="557561" cy="3306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r"/>
            <a:r>
              <a:rPr lang="en-US" sz="1000" dirty="0">
                <a:solidFill>
                  <a:schemeClr val="bg1"/>
                </a:solidFill>
              </a:rPr>
              <a:t>4</a:t>
            </a:r>
          </a:p>
        </p:txBody>
      </p:sp>
    </p:spTree>
    <p:extLst>
      <p:ext uri="{BB962C8B-B14F-4D97-AF65-F5344CB8AC3E}">
        <p14:creationId xmlns:p14="http://schemas.microsoft.com/office/powerpoint/2010/main" val="12999785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4C0A731-B1F0-915F-60C9-33D435532430}"/>
              </a:ext>
            </a:extLst>
          </p:cNvPr>
          <p:cNvSpPr txBox="1">
            <a:spLocks/>
          </p:cNvSpPr>
          <p:nvPr/>
        </p:nvSpPr>
        <p:spPr>
          <a:xfrm>
            <a:off x="1129754" y="4364646"/>
            <a:ext cx="4008932"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H" sz="2400" b="1" dirty="0">
                <a:solidFill>
                  <a:schemeClr val="accent6"/>
                </a:solidFill>
                <a:latin typeface="Lato" panose="020F0502020204030203" pitchFamily="34" charset="0"/>
                <a:ea typeface="Lato" panose="020F0502020204030203" pitchFamily="34" charset="0"/>
                <a:cs typeface="Lato" panose="020F0502020204030203" pitchFamily="34" charset="0"/>
              </a:rPr>
              <a:t>Metrics from literature</a:t>
            </a:r>
          </a:p>
        </p:txBody>
      </p:sp>
      <p:pic>
        <p:nvPicPr>
          <p:cNvPr id="16" name="Picture 15">
            <a:extLst>
              <a:ext uri="{FF2B5EF4-FFF2-40B4-BE49-F238E27FC236}">
                <a16:creationId xmlns:a16="http://schemas.microsoft.com/office/drawing/2014/main" id="{E51CA0C1-3418-9A0B-8A17-F77A684EADEF}"/>
              </a:ext>
            </a:extLst>
          </p:cNvPr>
          <p:cNvPicPr>
            <a:picLocks noChangeAspect="1"/>
          </p:cNvPicPr>
          <p:nvPr/>
        </p:nvPicPr>
        <p:blipFill rotWithShape="1">
          <a:blip r:embed="rId3"/>
          <a:srcRect l="28952" t="16357" r="39630" b="22479"/>
          <a:stretch/>
        </p:blipFill>
        <p:spPr>
          <a:xfrm>
            <a:off x="1555060" y="3104576"/>
            <a:ext cx="308160" cy="360000"/>
          </a:xfrm>
          <a:prstGeom prst="rect">
            <a:avLst/>
          </a:prstGeom>
        </p:spPr>
      </p:pic>
      <p:pic>
        <p:nvPicPr>
          <p:cNvPr id="17" name="Picture 16">
            <a:extLst>
              <a:ext uri="{FF2B5EF4-FFF2-40B4-BE49-F238E27FC236}">
                <a16:creationId xmlns:a16="http://schemas.microsoft.com/office/drawing/2014/main" id="{6313E2D9-457B-6F8E-44FD-7A9127A4CD74}"/>
              </a:ext>
            </a:extLst>
          </p:cNvPr>
          <p:cNvPicPr>
            <a:picLocks noChangeAspect="1"/>
          </p:cNvPicPr>
          <p:nvPr/>
        </p:nvPicPr>
        <p:blipFill>
          <a:blip r:embed="rId4"/>
          <a:stretch>
            <a:fillRect/>
          </a:stretch>
        </p:blipFill>
        <p:spPr>
          <a:xfrm>
            <a:off x="1546140" y="3561968"/>
            <a:ext cx="360000" cy="360000"/>
          </a:xfrm>
          <a:prstGeom prst="rect">
            <a:avLst/>
          </a:prstGeom>
        </p:spPr>
      </p:pic>
      <p:pic>
        <p:nvPicPr>
          <p:cNvPr id="21" name="Picture 20">
            <a:extLst>
              <a:ext uri="{FF2B5EF4-FFF2-40B4-BE49-F238E27FC236}">
                <a16:creationId xmlns:a16="http://schemas.microsoft.com/office/drawing/2014/main" id="{ABB8E561-4E32-EF8D-A4B1-E98E74B295E2}"/>
              </a:ext>
            </a:extLst>
          </p:cNvPr>
          <p:cNvPicPr>
            <a:picLocks noChangeAspect="1"/>
          </p:cNvPicPr>
          <p:nvPr/>
        </p:nvPicPr>
        <p:blipFill>
          <a:blip r:embed="rId5"/>
          <a:stretch>
            <a:fillRect/>
          </a:stretch>
        </p:blipFill>
        <p:spPr>
          <a:xfrm>
            <a:off x="1555060" y="2620920"/>
            <a:ext cx="360000" cy="360000"/>
          </a:xfrm>
          <a:prstGeom prst="rect">
            <a:avLst/>
          </a:prstGeom>
        </p:spPr>
      </p:pic>
      <p:grpSp>
        <p:nvGrpSpPr>
          <p:cNvPr id="26" name="Group 25">
            <a:extLst>
              <a:ext uri="{FF2B5EF4-FFF2-40B4-BE49-F238E27FC236}">
                <a16:creationId xmlns:a16="http://schemas.microsoft.com/office/drawing/2014/main" id="{E0DF47D0-FD70-CEE7-ECEE-F6E0E029F404}"/>
              </a:ext>
            </a:extLst>
          </p:cNvPr>
          <p:cNvGrpSpPr/>
          <p:nvPr/>
        </p:nvGrpSpPr>
        <p:grpSpPr>
          <a:xfrm>
            <a:off x="5018049" y="4235612"/>
            <a:ext cx="2880493" cy="577254"/>
            <a:chOff x="1902416" y="4126439"/>
            <a:chExt cx="2880493" cy="577254"/>
          </a:xfrm>
        </p:grpSpPr>
        <p:sp>
          <p:nvSpPr>
            <p:cNvPr id="27" name="Rectangle 26">
              <a:extLst>
                <a:ext uri="{FF2B5EF4-FFF2-40B4-BE49-F238E27FC236}">
                  <a16:creationId xmlns:a16="http://schemas.microsoft.com/office/drawing/2014/main" id="{4A6F0DAD-5A58-C1E6-E520-4AE91E5A2EDA}"/>
                </a:ext>
              </a:extLst>
            </p:cNvPr>
            <p:cNvSpPr/>
            <p:nvPr/>
          </p:nvSpPr>
          <p:spPr>
            <a:xfrm>
              <a:off x="1902416" y="4165418"/>
              <a:ext cx="2816163" cy="472198"/>
            </a:xfrm>
            <a:prstGeom prst="rect">
              <a:avLst/>
            </a:prstGeom>
            <a:solidFill>
              <a:srgbClr val="FF6C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8" name="Google Shape;3523;p43">
              <a:extLst>
                <a:ext uri="{FF2B5EF4-FFF2-40B4-BE49-F238E27FC236}">
                  <a16:creationId xmlns:a16="http://schemas.microsoft.com/office/drawing/2014/main" id="{5B307AEF-A415-AEBE-303A-0E4DE7BD53A9}"/>
                </a:ext>
              </a:extLst>
            </p:cNvPr>
            <p:cNvSpPr txBox="1">
              <a:spLocks/>
            </p:cNvSpPr>
            <p:nvPr/>
          </p:nvSpPr>
          <p:spPr>
            <a:xfrm>
              <a:off x="2442135" y="4137160"/>
              <a:ext cx="2340774" cy="5529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r>
                <a:rPr lang="en-US" sz="900" dirty="0" err="1"/>
                <a:t>DeofuscaThor</a:t>
              </a:r>
              <a:r>
                <a:rPr lang="en-US" sz="900" dirty="0"/>
                <a:t> reaches the best scores.</a:t>
              </a:r>
            </a:p>
            <a:p>
              <a:pPr marL="0" indent="0"/>
              <a:r>
                <a:rPr lang="en-US" sz="900" dirty="0" err="1"/>
                <a:t>CodeLLaMA</a:t>
              </a:r>
              <a:r>
                <a:rPr lang="en-US" sz="900" dirty="0"/>
                <a:t> slightly better than LLaMA-3.</a:t>
              </a:r>
              <a:endParaRPr lang="en-CH" sz="900" dirty="0"/>
            </a:p>
          </p:txBody>
        </p:sp>
        <p:pic>
          <p:nvPicPr>
            <p:cNvPr id="29" name="Picture 28">
              <a:extLst>
                <a:ext uri="{FF2B5EF4-FFF2-40B4-BE49-F238E27FC236}">
                  <a16:creationId xmlns:a16="http://schemas.microsoft.com/office/drawing/2014/main" id="{EB54E1A1-59BD-7660-A4E1-8B96986C74F9}"/>
                </a:ext>
              </a:extLst>
            </p:cNvPr>
            <p:cNvPicPr>
              <a:picLocks noChangeAspect="1"/>
            </p:cNvPicPr>
            <p:nvPr/>
          </p:nvPicPr>
          <p:blipFill>
            <a:blip r:embed="rId6"/>
            <a:stretch>
              <a:fillRect/>
            </a:stretch>
          </p:blipFill>
          <p:spPr>
            <a:xfrm>
              <a:off x="1902416" y="4126439"/>
              <a:ext cx="577254" cy="577254"/>
            </a:xfrm>
            <a:prstGeom prst="rect">
              <a:avLst/>
            </a:prstGeom>
          </p:spPr>
        </p:pic>
      </p:grpSp>
      <p:sp>
        <p:nvSpPr>
          <p:cNvPr id="3" name="Google Shape;3506;p42">
            <a:extLst>
              <a:ext uri="{FF2B5EF4-FFF2-40B4-BE49-F238E27FC236}">
                <a16:creationId xmlns:a16="http://schemas.microsoft.com/office/drawing/2014/main" id="{3F7BC27B-A37B-CDA8-E0E3-83D384A1EA37}"/>
              </a:ext>
            </a:extLst>
          </p:cNvPr>
          <p:cNvSpPr txBox="1">
            <a:spLocks/>
          </p:cNvSpPr>
          <p:nvPr/>
        </p:nvSpPr>
        <p:spPr>
          <a:xfrm>
            <a:off x="8586438" y="4812866"/>
            <a:ext cx="557561" cy="3306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r"/>
            <a:endParaRPr lang="en-US" sz="1000" dirty="0"/>
          </a:p>
        </p:txBody>
      </p:sp>
      <p:sp>
        <p:nvSpPr>
          <p:cNvPr id="4" name="Google Shape;3920;p51">
            <a:extLst>
              <a:ext uri="{FF2B5EF4-FFF2-40B4-BE49-F238E27FC236}">
                <a16:creationId xmlns:a16="http://schemas.microsoft.com/office/drawing/2014/main" id="{734CEEDA-CEED-587E-0E29-B7A17E54545D}"/>
              </a:ext>
            </a:extLst>
          </p:cNvPr>
          <p:cNvSpPr txBox="1">
            <a:spLocks/>
          </p:cNvSpPr>
          <p:nvPr/>
        </p:nvSpPr>
        <p:spPr>
          <a:xfrm>
            <a:off x="1147117" y="4168268"/>
            <a:ext cx="2498800" cy="4028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1pPr>
            <a:lvl2pPr marL="914400" marR="0" lvl="1"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ctr"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pPr marL="0" indent="0" algn="l">
              <a:buFont typeface="Lato"/>
              <a:buNone/>
            </a:pPr>
            <a:r>
              <a:rPr lang="en-US" sz="900" dirty="0"/>
              <a:t>More exhaustive ways to calculate similarity</a:t>
            </a:r>
          </a:p>
        </p:txBody>
      </p:sp>
      <p:graphicFrame>
        <p:nvGraphicFramePr>
          <p:cNvPr id="23" name="Table 22">
            <a:extLst>
              <a:ext uri="{FF2B5EF4-FFF2-40B4-BE49-F238E27FC236}">
                <a16:creationId xmlns:a16="http://schemas.microsoft.com/office/drawing/2014/main" id="{64EFDF79-38C6-ECDC-D8F3-563D1B097CBB}"/>
              </a:ext>
            </a:extLst>
          </p:cNvPr>
          <p:cNvGraphicFramePr>
            <a:graphicFrameLocks noGrp="1"/>
          </p:cNvGraphicFramePr>
          <p:nvPr>
            <p:extLst>
              <p:ext uri="{D42A27DB-BD31-4B8C-83A1-F6EECF244321}">
                <p14:modId xmlns:p14="http://schemas.microsoft.com/office/powerpoint/2010/main" val="4214749189"/>
              </p:ext>
            </p:extLst>
          </p:nvPr>
        </p:nvGraphicFramePr>
        <p:xfrm>
          <a:off x="6124130" y="262461"/>
          <a:ext cx="1717954" cy="1409265"/>
        </p:xfrm>
        <a:graphic>
          <a:graphicData uri="http://schemas.openxmlformats.org/drawingml/2006/table">
            <a:tbl>
              <a:tblPr firstRow="1" bandRow="1">
                <a:tableStyleId>{8D2B742C-5B52-41EC-A6DC-63500D73A582}</a:tableStyleId>
              </a:tblPr>
              <a:tblGrid>
                <a:gridCol w="858977">
                  <a:extLst>
                    <a:ext uri="{9D8B030D-6E8A-4147-A177-3AD203B41FA5}">
                      <a16:colId xmlns:a16="http://schemas.microsoft.com/office/drawing/2014/main" val="4137433192"/>
                    </a:ext>
                  </a:extLst>
                </a:gridCol>
                <a:gridCol w="858977">
                  <a:extLst>
                    <a:ext uri="{9D8B030D-6E8A-4147-A177-3AD203B41FA5}">
                      <a16:colId xmlns:a16="http://schemas.microsoft.com/office/drawing/2014/main" val="193755321"/>
                    </a:ext>
                  </a:extLst>
                </a:gridCol>
              </a:tblGrid>
              <a:tr h="281853">
                <a:tc gridSpan="2">
                  <a:txBody>
                    <a:bodyPr/>
                    <a:lstStyle/>
                    <a:p>
                      <a:pPr algn="ctr"/>
                      <a:r>
                        <a:rPr lang="en-US" sz="1200" b="0" dirty="0">
                          <a:solidFill>
                            <a:schemeClr val="accent6"/>
                          </a:solidFill>
                          <a:latin typeface="Lato" panose="020F0502020204030203" pitchFamily="34" charset="0"/>
                          <a:ea typeface="Lato" panose="020F0502020204030203" pitchFamily="34" charset="0"/>
                          <a:cs typeface="Lato" panose="020F0502020204030203" pitchFamily="34" charset="0"/>
                        </a:rPr>
                        <a:t>f</a:t>
                      </a:r>
                      <a:r>
                        <a:rPr lang="en-CH" sz="1200" b="0" dirty="0">
                          <a:solidFill>
                            <a:schemeClr val="accent6"/>
                          </a:solidFill>
                          <a:latin typeface="Lato" panose="020F0502020204030203" pitchFamily="34" charset="0"/>
                          <a:ea typeface="Lato" panose="020F0502020204030203" pitchFamily="34" charset="0"/>
                          <a:cs typeface="Lato" panose="020F0502020204030203" pitchFamily="34" charset="0"/>
                        </a:rPr>
                        <a:t>ield name</a:t>
                      </a:r>
                    </a:p>
                  </a:txBody>
                  <a:tcPr anchor="ctr"/>
                </a:tc>
                <a:tc hMerge="1">
                  <a:txBody>
                    <a:bodyPr/>
                    <a:lstStyle/>
                    <a:p>
                      <a:pPr algn="ctr"/>
                      <a:endParaRPr lang="en-CH" sz="1200" b="0" dirty="0">
                        <a:solidFill>
                          <a:schemeClr val="accent6"/>
                        </a:solidFill>
                        <a:latin typeface="Lato" panose="020F0502020204030203" pitchFamily="34" charset="0"/>
                        <a:ea typeface="Lato" panose="020F0502020204030203" pitchFamily="34" charset="0"/>
                        <a:cs typeface="Lato" panose="020F0502020204030203" pitchFamily="34" charset="0"/>
                      </a:endParaRPr>
                    </a:p>
                  </a:txBody>
                  <a:tcPr anchor="ctr"/>
                </a:tc>
                <a:extLst>
                  <a:ext uri="{0D108BD9-81ED-4DB2-BD59-A6C34878D82A}">
                    <a16:rowId xmlns:a16="http://schemas.microsoft.com/office/drawing/2014/main" val="709053808"/>
                  </a:ext>
                </a:extLst>
              </a:tr>
              <a:tr h="281853">
                <a:tc>
                  <a:txBody>
                    <a:bodyPr/>
                    <a:lstStyle/>
                    <a:p>
                      <a:pPr algn="ctr"/>
                      <a:r>
                        <a:rPr lang="en-US" sz="1200" b="0" dirty="0">
                          <a:solidFill>
                            <a:schemeClr val="accent6"/>
                          </a:solidFill>
                          <a:latin typeface="Lato" panose="020F0502020204030203" pitchFamily="34" charset="0"/>
                          <a:ea typeface="Lato" panose="020F0502020204030203" pitchFamily="34" charset="0"/>
                          <a:cs typeface="Lato" panose="020F0502020204030203" pitchFamily="34" charset="0"/>
                        </a:rPr>
                        <a:t>o</a:t>
                      </a:r>
                      <a:r>
                        <a:rPr lang="en-CH" sz="1200" b="0" dirty="0">
                          <a:solidFill>
                            <a:schemeClr val="accent6"/>
                          </a:solidFill>
                          <a:latin typeface="Lato" panose="020F0502020204030203" pitchFamily="34" charset="0"/>
                          <a:ea typeface="Lato" panose="020F0502020204030203" pitchFamily="34" charset="0"/>
                          <a:cs typeface="Lato" panose="020F0502020204030203" pitchFamily="34" charset="0"/>
                        </a:rPr>
                        <a:t>riginal</a:t>
                      </a:r>
                    </a:p>
                  </a:txBody>
                  <a:tcPr anchor="ctr"/>
                </a:tc>
                <a:tc>
                  <a:txBody>
                    <a:bodyPr/>
                    <a:lstStyle/>
                    <a:p>
                      <a:pPr algn="ctr"/>
                      <a:r>
                        <a:rPr lang="en-US" sz="1200" b="0" dirty="0">
                          <a:solidFill>
                            <a:schemeClr val="accent6"/>
                          </a:solidFill>
                          <a:latin typeface="Lato" panose="020F0502020204030203" pitchFamily="34" charset="0"/>
                          <a:ea typeface="Lato" panose="020F0502020204030203" pitchFamily="34" charset="0"/>
                          <a:cs typeface="Lato" panose="020F0502020204030203" pitchFamily="34" charset="0"/>
                        </a:rPr>
                        <a:t>p</a:t>
                      </a:r>
                      <a:r>
                        <a:rPr lang="en-CH" sz="1200" b="0" dirty="0">
                          <a:solidFill>
                            <a:schemeClr val="accent6"/>
                          </a:solidFill>
                          <a:latin typeface="Lato" panose="020F0502020204030203" pitchFamily="34" charset="0"/>
                          <a:ea typeface="Lato" panose="020F0502020204030203" pitchFamily="34" charset="0"/>
                          <a:cs typeface="Lato" panose="020F0502020204030203" pitchFamily="34" charset="0"/>
                        </a:rPr>
                        <a:t>redicted</a:t>
                      </a:r>
                    </a:p>
                  </a:txBody>
                  <a:tcPr anchor="ctr"/>
                </a:tc>
                <a:extLst>
                  <a:ext uri="{0D108BD9-81ED-4DB2-BD59-A6C34878D82A}">
                    <a16:rowId xmlns:a16="http://schemas.microsoft.com/office/drawing/2014/main" val="3033488484"/>
                  </a:ext>
                </a:extLst>
              </a:tr>
              <a:tr h="281853">
                <a:tc rowSpan="3">
                  <a:txBody>
                    <a:bodyPr/>
                    <a:lstStyle/>
                    <a:p>
                      <a:pPr algn="ctr"/>
                      <a:r>
                        <a:rPr lang="en-CH" sz="1050" dirty="0">
                          <a:solidFill>
                            <a:schemeClr val="accent6"/>
                          </a:solidFill>
                          <a:latin typeface="Lato" panose="020F0502020204030203" pitchFamily="34" charset="0"/>
                          <a:ea typeface="Lato" panose="020F0502020204030203" pitchFamily="34" charset="0"/>
                          <a:cs typeface="Lato" panose="020F0502020204030203" pitchFamily="34" charset="0"/>
                        </a:rPr>
                        <a:t>language</a:t>
                      </a:r>
                    </a:p>
                  </a:txBody>
                  <a:tcPr anchor="ctr"/>
                </a:tc>
                <a:tc>
                  <a:txBody>
                    <a:bodyPr/>
                    <a:lstStyle/>
                    <a:p>
                      <a:pPr algn="ctr"/>
                      <a:r>
                        <a:rPr lang="en-CH" sz="1050" dirty="0">
                          <a:solidFill>
                            <a:schemeClr val="accent6"/>
                          </a:solidFill>
                          <a:latin typeface="Lato" panose="020F0502020204030203" pitchFamily="34" charset="0"/>
                          <a:ea typeface="Lato" panose="020F0502020204030203" pitchFamily="34" charset="0"/>
                          <a:cs typeface="Lato" panose="020F0502020204030203" pitchFamily="34" charset="0"/>
                        </a:rPr>
                        <a:t>language</a:t>
                      </a:r>
                    </a:p>
                  </a:txBody>
                  <a:tcPr anchor="ctr">
                    <a:solidFill>
                      <a:srgbClr val="00B050"/>
                    </a:solidFill>
                  </a:tcPr>
                </a:tc>
                <a:extLst>
                  <a:ext uri="{0D108BD9-81ED-4DB2-BD59-A6C34878D82A}">
                    <a16:rowId xmlns:a16="http://schemas.microsoft.com/office/drawing/2014/main" val="224177184"/>
                  </a:ext>
                </a:extLst>
              </a:tr>
              <a:tr h="281853">
                <a:tc vMerge="1">
                  <a:txBody>
                    <a:bodyPr/>
                    <a:lstStyle/>
                    <a:p>
                      <a:pPr algn="ctr"/>
                      <a:endParaRPr lang="en-CH" sz="1050" dirty="0">
                        <a:solidFill>
                          <a:schemeClr val="accent6"/>
                        </a:solidFill>
                        <a:latin typeface="Lato" panose="020F0502020204030203" pitchFamily="34" charset="0"/>
                        <a:ea typeface="Lato" panose="020F0502020204030203" pitchFamily="34" charset="0"/>
                        <a:cs typeface="Lato" panose="020F0502020204030203" pitchFamily="34" charset="0"/>
                      </a:endParaRPr>
                    </a:p>
                  </a:txBody>
                  <a:tcPr anchor="ctr"/>
                </a:tc>
                <a:tc>
                  <a:txBody>
                    <a:bodyPr/>
                    <a:lstStyle/>
                    <a:p>
                      <a:pPr algn="ctr"/>
                      <a:r>
                        <a:rPr lang="en-CH" sz="1050" dirty="0">
                          <a:solidFill>
                            <a:schemeClr val="accent6"/>
                          </a:solidFill>
                          <a:latin typeface="Lato" panose="020F0502020204030203" pitchFamily="34" charset="0"/>
                          <a:ea typeface="Lato" panose="020F0502020204030203" pitchFamily="34" charset="0"/>
                          <a:cs typeface="Lato" panose="020F0502020204030203" pitchFamily="34" charset="0"/>
                        </a:rPr>
                        <a:t>lang</a:t>
                      </a:r>
                    </a:p>
                  </a:txBody>
                  <a:tcPr anchor="ctr">
                    <a:solidFill>
                      <a:srgbClr val="F2A340"/>
                    </a:solidFill>
                  </a:tcPr>
                </a:tc>
                <a:extLst>
                  <a:ext uri="{0D108BD9-81ED-4DB2-BD59-A6C34878D82A}">
                    <a16:rowId xmlns:a16="http://schemas.microsoft.com/office/drawing/2014/main" val="1349989683"/>
                  </a:ext>
                </a:extLst>
              </a:tr>
              <a:tr h="281853">
                <a:tc vMerge="1">
                  <a:txBody>
                    <a:bodyPr/>
                    <a:lstStyle/>
                    <a:p>
                      <a:pPr algn="ctr"/>
                      <a:endParaRPr lang="en-CH" sz="1050" dirty="0">
                        <a:solidFill>
                          <a:schemeClr val="accent6"/>
                        </a:solidFill>
                        <a:latin typeface="Lato" panose="020F0502020204030203" pitchFamily="34" charset="0"/>
                        <a:ea typeface="Lato" panose="020F0502020204030203" pitchFamily="34" charset="0"/>
                        <a:cs typeface="Lato" panose="020F0502020204030203" pitchFamily="34" charset="0"/>
                      </a:endParaRPr>
                    </a:p>
                  </a:txBody>
                  <a:tcPr anchor="ctr"/>
                </a:tc>
                <a:tc>
                  <a:txBody>
                    <a:bodyPr/>
                    <a:lstStyle/>
                    <a:p>
                      <a:pPr algn="ctr"/>
                      <a:r>
                        <a:rPr lang="en-CH" sz="1050" dirty="0">
                          <a:solidFill>
                            <a:schemeClr val="accent6"/>
                          </a:solidFill>
                          <a:latin typeface="Lato" panose="020F0502020204030203" pitchFamily="34" charset="0"/>
                          <a:ea typeface="Lato" panose="020F0502020204030203" pitchFamily="34" charset="0"/>
                          <a:cs typeface="Lato" panose="020F0502020204030203" pitchFamily="34" charset="0"/>
                        </a:rPr>
                        <a:t>bottle</a:t>
                      </a:r>
                    </a:p>
                  </a:txBody>
                  <a:tcPr anchor="ctr">
                    <a:solidFill>
                      <a:srgbClr val="FC5D3D"/>
                    </a:solidFill>
                  </a:tcPr>
                </a:tc>
                <a:extLst>
                  <a:ext uri="{0D108BD9-81ED-4DB2-BD59-A6C34878D82A}">
                    <a16:rowId xmlns:a16="http://schemas.microsoft.com/office/drawing/2014/main" val="3272110953"/>
                  </a:ext>
                </a:extLst>
              </a:tr>
            </a:tbl>
          </a:graphicData>
        </a:graphic>
      </p:graphicFrame>
      <p:grpSp>
        <p:nvGrpSpPr>
          <p:cNvPr id="33" name="Group 32">
            <a:extLst>
              <a:ext uri="{FF2B5EF4-FFF2-40B4-BE49-F238E27FC236}">
                <a16:creationId xmlns:a16="http://schemas.microsoft.com/office/drawing/2014/main" id="{9FB74DF8-16C4-18E9-CF5A-B5115CF9C480}"/>
              </a:ext>
            </a:extLst>
          </p:cNvPr>
          <p:cNvGrpSpPr/>
          <p:nvPr/>
        </p:nvGrpSpPr>
        <p:grpSpPr>
          <a:xfrm>
            <a:off x="1248035" y="680252"/>
            <a:ext cx="2009297" cy="768698"/>
            <a:chOff x="2336442" y="975911"/>
            <a:chExt cx="2009297" cy="768698"/>
          </a:xfrm>
        </p:grpSpPr>
        <p:sp>
          <p:nvSpPr>
            <p:cNvPr id="34" name="Rounded Rectangle 33">
              <a:extLst>
                <a:ext uri="{FF2B5EF4-FFF2-40B4-BE49-F238E27FC236}">
                  <a16:creationId xmlns:a16="http://schemas.microsoft.com/office/drawing/2014/main" id="{FE7F0141-6B64-AB9D-B3DE-A017A4680799}"/>
                </a:ext>
              </a:extLst>
            </p:cNvPr>
            <p:cNvSpPr/>
            <p:nvPr/>
          </p:nvSpPr>
          <p:spPr>
            <a:xfrm>
              <a:off x="2336442" y="975911"/>
              <a:ext cx="2009296" cy="763674"/>
            </a:xfrm>
            <a:prstGeom prst="roundRect">
              <a:avLst>
                <a:gd name="adj" fmla="val 1338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5" name="Title 1">
              <a:extLst>
                <a:ext uri="{FF2B5EF4-FFF2-40B4-BE49-F238E27FC236}">
                  <a16:creationId xmlns:a16="http://schemas.microsoft.com/office/drawing/2014/main" id="{DC0EDD57-A474-E88E-3D6F-92D25CD40E3F}"/>
                </a:ext>
              </a:extLst>
            </p:cNvPr>
            <p:cNvSpPr txBox="1">
              <a:spLocks/>
            </p:cNvSpPr>
            <p:nvPr/>
          </p:nvSpPr>
          <p:spPr>
            <a:xfrm>
              <a:off x="2348559" y="980936"/>
              <a:ext cx="1997180" cy="7636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Outfit"/>
                <a:buNone/>
                <a:defRPr sz="60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9pPr>
            </a:lstStyle>
            <a:p>
              <a:pPr algn="l">
                <a:lnSpc>
                  <a:spcPct val="150000"/>
                </a:lnSpc>
              </a:pPr>
              <a:r>
                <a:rPr lang="en-CH" sz="700" b="0" dirty="0">
                  <a:solidFill>
                    <a:schemeClr val="bg1"/>
                  </a:solidFill>
                </a:rPr>
                <a:t>void selectLanguage(String l) {</a:t>
              </a:r>
            </a:p>
            <a:p>
              <a:pPr algn="l">
                <a:lnSpc>
                  <a:spcPct val="150000"/>
                </a:lnSpc>
              </a:pPr>
              <a:r>
                <a:rPr lang="en-CH" sz="700" b="0" dirty="0">
                  <a:solidFill>
                    <a:schemeClr val="bg1"/>
                  </a:solidFill>
                </a:rPr>
                <a:t>        this.</a:t>
              </a:r>
              <a:r>
                <a:rPr lang="en-CH" sz="700" u="sng" dirty="0">
                  <a:solidFill>
                    <a:schemeClr val="bg1"/>
                  </a:solidFill>
                </a:rPr>
                <a:t>2hehoj</a:t>
              </a:r>
              <a:r>
                <a:rPr lang="en-CH" sz="700" b="0" dirty="0">
                  <a:solidFill>
                    <a:schemeClr val="bg1"/>
                  </a:solidFill>
                </a:rPr>
                <a:t> = l;</a:t>
              </a:r>
            </a:p>
            <a:p>
              <a:pPr algn="l">
                <a:lnSpc>
                  <a:spcPct val="150000"/>
                </a:lnSpc>
              </a:pPr>
              <a:r>
                <a:rPr lang="en-CH" sz="700" b="0" dirty="0">
                  <a:solidFill>
                    <a:schemeClr val="bg1"/>
                  </a:solidFill>
                </a:rPr>
                <a:t>        System.out.println(“Lang:”, this. </a:t>
              </a:r>
              <a:r>
                <a:rPr lang="en-CH" sz="700" u="sng" dirty="0">
                  <a:solidFill>
                    <a:schemeClr val="bg1"/>
                  </a:solidFill>
                </a:rPr>
                <a:t>2hehoj</a:t>
              </a:r>
              <a:r>
                <a:rPr lang="en-CH" sz="700" b="0" dirty="0">
                  <a:solidFill>
                    <a:schemeClr val="bg1"/>
                  </a:solidFill>
                </a:rPr>
                <a:t>)</a:t>
              </a:r>
            </a:p>
            <a:p>
              <a:pPr algn="l">
                <a:lnSpc>
                  <a:spcPct val="150000"/>
                </a:lnSpc>
              </a:pPr>
              <a:r>
                <a:rPr lang="en-CH" sz="700" b="0" dirty="0">
                  <a:solidFill>
                    <a:schemeClr val="bg1"/>
                  </a:solidFill>
                </a:rPr>
                <a:t>}</a:t>
              </a:r>
            </a:p>
          </p:txBody>
        </p:sp>
      </p:grpSp>
      <p:cxnSp>
        <p:nvCxnSpPr>
          <p:cNvPr id="36" name="Straight Arrow Connector 35">
            <a:extLst>
              <a:ext uri="{FF2B5EF4-FFF2-40B4-BE49-F238E27FC236}">
                <a16:creationId xmlns:a16="http://schemas.microsoft.com/office/drawing/2014/main" id="{4071C2A1-5A73-35B8-7079-4EF8F17AC649}"/>
              </a:ext>
            </a:extLst>
          </p:cNvPr>
          <p:cNvCxnSpPr>
            <a:cxnSpLocks/>
            <a:stCxn id="35" idx="3"/>
          </p:cNvCxnSpPr>
          <p:nvPr/>
        </p:nvCxnSpPr>
        <p:spPr>
          <a:xfrm>
            <a:off x="3257332" y="1067114"/>
            <a:ext cx="90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9BD2195-F66E-7A4C-E1BA-59F7B4EB3A37}"/>
              </a:ext>
            </a:extLst>
          </p:cNvPr>
          <p:cNvCxnSpPr>
            <a:cxnSpLocks/>
          </p:cNvCxnSpPr>
          <p:nvPr/>
        </p:nvCxnSpPr>
        <p:spPr>
          <a:xfrm>
            <a:off x="5224130" y="1058193"/>
            <a:ext cx="90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70F2AA39-B3E7-6C48-E7FC-A28D30775514}"/>
              </a:ext>
            </a:extLst>
          </p:cNvPr>
          <p:cNvPicPr>
            <a:picLocks noChangeAspect="1"/>
          </p:cNvPicPr>
          <p:nvPr/>
        </p:nvPicPr>
        <p:blipFill>
          <a:blip r:embed="rId7"/>
          <a:stretch>
            <a:fillRect/>
          </a:stretch>
        </p:blipFill>
        <p:spPr>
          <a:xfrm>
            <a:off x="4157331" y="528689"/>
            <a:ext cx="1066800" cy="1066800"/>
          </a:xfrm>
          <a:prstGeom prst="rect">
            <a:avLst/>
          </a:prstGeom>
        </p:spPr>
      </p:pic>
      <p:graphicFrame>
        <p:nvGraphicFramePr>
          <p:cNvPr id="40" name="Table 39">
            <a:extLst>
              <a:ext uri="{FF2B5EF4-FFF2-40B4-BE49-F238E27FC236}">
                <a16:creationId xmlns:a16="http://schemas.microsoft.com/office/drawing/2014/main" id="{B5FFE0D5-36B5-4DC0-7A2B-51C8E888D7EC}"/>
              </a:ext>
            </a:extLst>
          </p:cNvPr>
          <p:cNvGraphicFramePr>
            <a:graphicFrameLocks noGrp="1"/>
          </p:cNvGraphicFramePr>
          <p:nvPr>
            <p:extLst>
              <p:ext uri="{D42A27DB-BD31-4B8C-83A1-F6EECF244321}">
                <p14:modId xmlns:p14="http://schemas.microsoft.com/office/powerpoint/2010/main" val="2846009438"/>
              </p:ext>
            </p:extLst>
          </p:nvPr>
        </p:nvGraphicFramePr>
        <p:xfrm>
          <a:off x="1248035" y="2571750"/>
          <a:ext cx="6594049" cy="1420611"/>
        </p:xfrm>
        <a:graphic>
          <a:graphicData uri="http://schemas.openxmlformats.org/drawingml/2006/table">
            <a:tbl>
              <a:tblPr firstRow="1" bandRow="1">
                <a:tableStyleId>{8D2B742C-5B52-41EC-A6DC-63500D73A582}</a:tableStyleId>
              </a:tblPr>
              <a:tblGrid>
                <a:gridCol w="942007">
                  <a:extLst>
                    <a:ext uri="{9D8B030D-6E8A-4147-A177-3AD203B41FA5}">
                      <a16:colId xmlns:a16="http://schemas.microsoft.com/office/drawing/2014/main" val="2314060684"/>
                    </a:ext>
                  </a:extLst>
                </a:gridCol>
                <a:gridCol w="942007">
                  <a:extLst>
                    <a:ext uri="{9D8B030D-6E8A-4147-A177-3AD203B41FA5}">
                      <a16:colId xmlns:a16="http://schemas.microsoft.com/office/drawing/2014/main" val="1599629278"/>
                    </a:ext>
                  </a:extLst>
                </a:gridCol>
                <a:gridCol w="942007">
                  <a:extLst>
                    <a:ext uri="{9D8B030D-6E8A-4147-A177-3AD203B41FA5}">
                      <a16:colId xmlns:a16="http://schemas.microsoft.com/office/drawing/2014/main" val="790487964"/>
                    </a:ext>
                  </a:extLst>
                </a:gridCol>
                <a:gridCol w="942007">
                  <a:extLst>
                    <a:ext uri="{9D8B030D-6E8A-4147-A177-3AD203B41FA5}">
                      <a16:colId xmlns:a16="http://schemas.microsoft.com/office/drawing/2014/main" val="1777310476"/>
                    </a:ext>
                  </a:extLst>
                </a:gridCol>
                <a:gridCol w="942007">
                  <a:extLst>
                    <a:ext uri="{9D8B030D-6E8A-4147-A177-3AD203B41FA5}">
                      <a16:colId xmlns:a16="http://schemas.microsoft.com/office/drawing/2014/main" val="802797188"/>
                    </a:ext>
                  </a:extLst>
                </a:gridCol>
                <a:gridCol w="942007">
                  <a:extLst>
                    <a:ext uri="{9D8B030D-6E8A-4147-A177-3AD203B41FA5}">
                      <a16:colId xmlns:a16="http://schemas.microsoft.com/office/drawing/2014/main" val="1820346349"/>
                    </a:ext>
                  </a:extLst>
                </a:gridCol>
                <a:gridCol w="942007">
                  <a:extLst>
                    <a:ext uri="{9D8B030D-6E8A-4147-A177-3AD203B41FA5}">
                      <a16:colId xmlns:a16="http://schemas.microsoft.com/office/drawing/2014/main" val="267033826"/>
                    </a:ext>
                  </a:extLst>
                </a:gridCol>
              </a:tblGrid>
              <a:tr h="473537">
                <a:tc>
                  <a:txBody>
                    <a:bodyPr/>
                    <a:lstStyle/>
                    <a:p>
                      <a:pPr algn="ctr"/>
                      <a:endParaRPr lang="en-CH" sz="900" dirty="0">
                        <a:solidFill>
                          <a:schemeClr val="accent6"/>
                        </a:solidFill>
                        <a:latin typeface="Lato" panose="020F0502020204030203" pitchFamily="34" charset="0"/>
                        <a:ea typeface="Lato" panose="020F0502020204030203" pitchFamily="34" charset="0"/>
                        <a:cs typeface="Lato" panose="020F0502020204030203" pitchFamily="34" charset="0"/>
                      </a:endParaRPr>
                    </a:p>
                  </a:txBody>
                  <a:tcPr anchor="ctr"/>
                </a:tc>
                <a:tc>
                  <a:txBody>
                    <a:bodyPr/>
                    <a:lstStyle/>
                    <a:p>
                      <a:pPr algn="ctr"/>
                      <a:r>
                        <a:rPr lang="en-CH" sz="900" u="sng" dirty="0">
                          <a:solidFill>
                            <a:schemeClr val="accent6"/>
                          </a:solidFill>
                          <a:latin typeface="Lato" panose="020F0502020204030203" pitchFamily="34" charset="0"/>
                          <a:ea typeface="Lato" panose="020F0502020204030203" pitchFamily="34" charset="0"/>
                          <a:cs typeface="Lato" panose="020F0502020204030203" pitchFamily="34" charset="0"/>
                        </a:rPr>
                        <a:t>0.59</a:t>
                      </a:r>
                    </a:p>
                  </a:txBody>
                  <a:tcPr anchor="ctr"/>
                </a:tc>
                <a:tc>
                  <a:txBody>
                    <a:bodyPr/>
                    <a:lstStyle/>
                    <a:p>
                      <a:pPr algn="ctr"/>
                      <a:r>
                        <a:rPr lang="en-CH" sz="900" u="sng" dirty="0">
                          <a:solidFill>
                            <a:schemeClr val="accent6"/>
                          </a:solidFill>
                          <a:latin typeface="Lato" panose="020F0502020204030203" pitchFamily="34" charset="0"/>
                          <a:ea typeface="Lato" panose="020F0502020204030203" pitchFamily="34" charset="0"/>
                          <a:cs typeface="Lato" panose="020F0502020204030203" pitchFamily="34" charset="0"/>
                        </a:rPr>
                        <a:t>5.84</a:t>
                      </a:r>
                    </a:p>
                  </a:txBody>
                  <a:tcPr anchor="ctr"/>
                </a:tc>
                <a:tc>
                  <a:txBody>
                    <a:bodyPr/>
                    <a:lstStyle/>
                    <a:p>
                      <a:pPr algn="ctr"/>
                      <a:r>
                        <a:rPr lang="en-CH" sz="900" u="sng" dirty="0">
                          <a:solidFill>
                            <a:schemeClr val="accent6"/>
                          </a:solidFill>
                          <a:latin typeface="Lato" panose="020F0502020204030203" pitchFamily="34" charset="0"/>
                          <a:ea typeface="Lato" panose="020F0502020204030203" pitchFamily="34" charset="0"/>
                          <a:cs typeface="Lato" panose="020F0502020204030203" pitchFamily="34" charset="0"/>
                        </a:rPr>
                        <a:t>0.68</a:t>
                      </a:r>
                    </a:p>
                  </a:txBody>
                  <a:tcPr anchor="ctr"/>
                </a:tc>
                <a:tc>
                  <a:txBody>
                    <a:bodyPr/>
                    <a:lstStyle/>
                    <a:p>
                      <a:pPr algn="ctr"/>
                      <a:r>
                        <a:rPr lang="en-CH" sz="900" u="sng" dirty="0">
                          <a:solidFill>
                            <a:schemeClr val="accent6"/>
                          </a:solidFill>
                          <a:latin typeface="Lato" panose="020F0502020204030203" pitchFamily="34" charset="0"/>
                          <a:ea typeface="Lato" panose="020F0502020204030203" pitchFamily="34" charset="0"/>
                          <a:cs typeface="Lato" panose="020F0502020204030203" pitchFamily="34" charset="0"/>
                        </a:rPr>
                        <a:t>0.48</a:t>
                      </a:r>
                    </a:p>
                  </a:txBody>
                  <a:tcPr anchor="ctr"/>
                </a:tc>
                <a:tc>
                  <a:txBody>
                    <a:bodyPr/>
                    <a:lstStyle/>
                    <a:p>
                      <a:pPr algn="ctr"/>
                      <a:r>
                        <a:rPr lang="en-CH" sz="900" u="sng" dirty="0">
                          <a:solidFill>
                            <a:schemeClr val="accent6"/>
                          </a:solidFill>
                          <a:latin typeface="Lato" panose="020F0502020204030203" pitchFamily="34" charset="0"/>
                          <a:ea typeface="Lato" panose="020F0502020204030203" pitchFamily="34" charset="0"/>
                          <a:cs typeface="Lato" panose="020F0502020204030203" pitchFamily="34" charset="0"/>
                        </a:rPr>
                        <a:t>0.51</a:t>
                      </a:r>
                    </a:p>
                  </a:txBody>
                  <a:tcPr anchor="ctr"/>
                </a:tc>
                <a:tc>
                  <a:txBody>
                    <a:bodyPr/>
                    <a:lstStyle/>
                    <a:p>
                      <a:pPr algn="ctr"/>
                      <a:r>
                        <a:rPr lang="en-CH" sz="900" u="sng" dirty="0">
                          <a:solidFill>
                            <a:schemeClr val="accent6"/>
                          </a:solidFill>
                          <a:latin typeface="Lato" panose="020F0502020204030203" pitchFamily="34" charset="0"/>
                          <a:ea typeface="Lato" panose="020F0502020204030203" pitchFamily="34" charset="0"/>
                          <a:cs typeface="Lato" panose="020F0502020204030203" pitchFamily="34" charset="0"/>
                        </a:rPr>
                        <a:t>0.49</a:t>
                      </a:r>
                    </a:p>
                  </a:txBody>
                  <a:tcPr anchor="ctr"/>
                </a:tc>
                <a:extLst>
                  <a:ext uri="{0D108BD9-81ED-4DB2-BD59-A6C34878D82A}">
                    <a16:rowId xmlns:a16="http://schemas.microsoft.com/office/drawing/2014/main" val="1347924545"/>
                  </a:ext>
                </a:extLst>
              </a:tr>
              <a:tr h="473537">
                <a:tc>
                  <a:txBody>
                    <a:bodyPr/>
                    <a:lstStyle/>
                    <a:p>
                      <a:pPr algn="ctr"/>
                      <a:endParaRPr lang="en-CH" sz="900" dirty="0">
                        <a:solidFill>
                          <a:schemeClr val="accent6"/>
                        </a:solidFill>
                        <a:latin typeface="Lato" panose="020F0502020204030203" pitchFamily="34" charset="0"/>
                        <a:ea typeface="Lato" panose="020F0502020204030203" pitchFamily="34" charset="0"/>
                        <a:cs typeface="Lato" panose="020F0502020204030203" pitchFamily="34" charset="0"/>
                      </a:endParaRPr>
                    </a:p>
                  </a:txBody>
                  <a:tcPr anchor="ctr"/>
                </a:tc>
                <a:tc>
                  <a:txBody>
                    <a:bodyPr/>
                    <a:lstStyle/>
                    <a:p>
                      <a:pPr algn="ctr"/>
                      <a:r>
                        <a:rPr lang="en-CH" sz="900" dirty="0">
                          <a:solidFill>
                            <a:schemeClr val="accent6"/>
                          </a:solidFill>
                          <a:latin typeface="Lato" panose="020F0502020204030203" pitchFamily="34" charset="0"/>
                          <a:ea typeface="Lato" panose="020F0502020204030203" pitchFamily="34" charset="0"/>
                          <a:cs typeface="Lato" panose="020F0502020204030203" pitchFamily="34" charset="0"/>
                        </a:rPr>
                        <a:t>0.46</a:t>
                      </a:r>
                    </a:p>
                  </a:txBody>
                  <a:tcPr anchor="ctr"/>
                </a:tc>
                <a:tc>
                  <a:txBody>
                    <a:bodyPr/>
                    <a:lstStyle/>
                    <a:p>
                      <a:pPr algn="ctr"/>
                      <a:r>
                        <a:rPr lang="en-CH" sz="900" dirty="0">
                          <a:solidFill>
                            <a:schemeClr val="accent6"/>
                          </a:solidFill>
                          <a:latin typeface="Lato" panose="020F0502020204030203" pitchFamily="34" charset="0"/>
                          <a:ea typeface="Lato" panose="020F0502020204030203" pitchFamily="34" charset="0"/>
                          <a:cs typeface="Lato" panose="020F0502020204030203" pitchFamily="34" charset="0"/>
                        </a:rPr>
                        <a:t>8.19</a:t>
                      </a:r>
                    </a:p>
                  </a:txBody>
                  <a:tcPr anchor="ctr"/>
                </a:tc>
                <a:tc>
                  <a:txBody>
                    <a:bodyPr/>
                    <a:lstStyle/>
                    <a:p>
                      <a:pPr algn="ctr"/>
                      <a:r>
                        <a:rPr lang="en-CH" sz="900" dirty="0">
                          <a:solidFill>
                            <a:schemeClr val="accent6"/>
                          </a:solidFill>
                          <a:latin typeface="Lato" panose="020F0502020204030203" pitchFamily="34" charset="0"/>
                          <a:ea typeface="Lato" panose="020F0502020204030203" pitchFamily="34" charset="0"/>
                          <a:cs typeface="Lato" panose="020F0502020204030203" pitchFamily="34" charset="0"/>
                        </a:rPr>
                        <a:t>0.59</a:t>
                      </a:r>
                    </a:p>
                  </a:txBody>
                  <a:tcPr anchor="ctr"/>
                </a:tc>
                <a:tc>
                  <a:txBody>
                    <a:bodyPr/>
                    <a:lstStyle/>
                    <a:p>
                      <a:pPr algn="ctr"/>
                      <a:r>
                        <a:rPr lang="en-CH" sz="900" dirty="0">
                          <a:solidFill>
                            <a:schemeClr val="accent6"/>
                          </a:solidFill>
                          <a:latin typeface="Lato" panose="020F0502020204030203" pitchFamily="34" charset="0"/>
                          <a:ea typeface="Lato" panose="020F0502020204030203" pitchFamily="34" charset="0"/>
                          <a:cs typeface="Lato" panose="020F0502020204030203" pitchFamily="34" charset="0"/>
                        </a:rPr>
                        <a:t>0.30</a:t>
                      </a:r>
                    </a:p>
                  </a:txBody>
                  <a:tcPr anchor="ctr"/>
                </a:tc>
                <a:tc>
                  <a:txBody>
                    <a:bodyPr/>
                    <a:lstStyle/>
                    <a:p>
                      <a:pPr algn="ctr"/>
                      <a:r>
                        <a:rPr lang="en-CH" sz="900" dirty="0">
                          <a:solidFill>
                            <a:schemeClr val="accent6"/>
                          </a:solidFill>
                          <a:latin typeface="Lato" panose="020F0502020204030203" pitchFamily="34" charset="0"/>
                          <a:ea typeface="Lato" panose="020F0502020204030203" pitchFamily="34" charset="0"/>
                          <a:cs typeface="Lato" panose="020F0502020204030203" pitchFamily="34" charset="0"/>
                        </a:rPr>
                        <a:t>0.31</a:t>
                      </a:r>
                    </a:p>
                  </a:txBody>
                  <a:tcPr anchor="ctr"/>
                </a:tc>
                <a:tc>
                  <a:txBody>
                    <a:bodyPr/>
                    <a:lstStyle/>
                    <a:p>
                      <a:pPr algn="ctr"/>
                      <a:r>
                        <a:rPr lang="en-CH" sz="900" dirty="0">
                          <a:solidFill>
                            <a:schemeClr val="accent6"/>
                          </a:solidFill>
                          <a:latin typeface="Lato" panose="020F0502020204030203" pitchFamily="34" charset="0"/>
                          <a:ea typeface="Lato" panose="020F0502020204030203" pitchFamily="34" charset="0"/>
                          <a:cs typeface="Lato" panose="020F0502020204030203" pitchFamily="34" charset="0"/>
                        </a:rPr>
                        <a:t>0.30</a:t>
                      </a:r>
                    </a:p>
                  </a:txBody>
                  <a:tcPr anchor="ctr"/>
                </a:tc>
                <a:extLst>
                  <a:ext uri="{0D108BD9-81ED-4DB2-BD59-A6C34878D82A}">
                    <a16:rowId xmlns:a16="http://schemas.microsoft.com/office/drawing/2014/main" val="3802791078"/>
                  </a:ext>
                </a:extLst>
              </a:tr>
              <a:tr h="473537">
                <a:tc>
                  <a:txBody>
                    <a:bodyPr/>
                    <a:lstStyle/>
                    <a:p>
                      <a:pPr algn="ctr"/>
                      <a:endParaRPr lang="en-CH" sz="900" dirty="0">
                        <a:solidFill>
                          <a:schemeClr val="accent6"/>
                        </a:solidFill>
                        <a:latin typeface="Lato" panose="020F0502020204030203" pitchFamily="34" charset="0"/>
                        <a:ea typeface="Lato" panose="020F0502020204030203" pitchFamily="34" charset="0"/>
                        <a:cs typeface="Lato" panose="020F0502020204030203" pitchFamily="34" charset="0"/>
                      </a:endParaRPr>
                    </a:p>
                  </a:txBody>
                  <a:tcPr anchor="ctr"/>
                </a:tc>
                <a:tc>
                  <a:txBody>
                    <a:bodyPr/>
                    <a:lstStyle/>
                    <a:p>
                      <a:pPr algn="ctr"/>
                      <a:r>
                        <a:rPr lang="en-CH" sz="900" dirty="0">
                          <a:solidFill>
                            <a:schemeClr val="accent6"/>
                          </a:solidFill>
                          <a:latin typeface="Lato" panose="020F0502020204030203" pitchFamily="34" charset="0"/>
                          <a:ea typeface="Lato" panose="020F0502020204030203" pitchFamily="34" charset="0"/>
                          <a:cs typeface="Lato" panose="020F0502020204030203" pitchFamily="34" charset="0"/>
                        </a:rPr>
                        <a:t>0.45</a:t>
                      </a:r>
                    </a:p>
                  </a:txBody>
                  <a:tcPr anchor="ctr"/>
                </a:tc>
                <a:tc>
                  <a:txBody>
                    <a:bodyPr/>
                    <a:lstStyle/>
                    <a:p>
                      <a:pPr algn="ctr"/>
                      <a:r>
                        <a:rPr lang="en-CH" sz="900" dirty="0">
                          <a:solidFill>
                            <a:schemeClr val="accent6"/>
                          </a:solidFill>
                          <a:latin typeface="Lato" panose="020F0502020204030203" pitchFamily="34" charset="0"/>
                          <a:ea typeface="Lato" panose="020F0502020204030203" pitchFamily="34" charset="0"/>
                          <a:cs typeface="Lato" panose="020F0502020204030203" pitchFamily="34" charset="0"/>
                        </a:rPr>
                        <a:t>8.13</a:t>
                      </a:r>
                    </a:p>
                  </a:txBody>
                  <a:tcPr anchor="ctr"/>
                </a:tc>
                <a:tc>
                  <a:txBody>
                    <a:bodyPr/>
                    <a:lstStyle/>
                    <a:p>
                      <a:pPr algn="ctr"/>
                      <a:r>
                        <a:rPr lang="en-CH" sz="900" dirty="0">
                          <a:solidFill>
                            <a:schemeClr val="accent6"/>
                          </a:solidFill>
                          <a:latin typeface="Lato" panose="020F0502020204030203" pitchFamily="34" charset="0"/>
                          <a:ea typeface="Lato" panose="020F0502020204030203" pitchFamily="34" charset="0"/>
                          <a:cs typeface="Lato" panose="020F0502020204030203" pitchFamily="34" charset="0"/>
                        </a:rPr>
                        <a:t>0.58</a:t>
                      </a:r>
                    </a:p>
                  </a:txBody>
                  <a:tcPr anchor="ctr"/>
                </a:tc>
                <a:tc>
                  <a:txBody>
                    <a:bodyPr/>
                    <a:lstStyle/>
                    <a:p>
                      <a:pPr algn="ctr"/>
                      <a:r>
                        <a:rPr lang="en-CH" sz="900" dirty="0">
                          <a:solidFill>
                            <a:schemeClr val="accent6"/>
                          </a:solidFill>
                          <a:latin typeface="Lato" panose="020F0502020204030203" pitchFamily="34" charset="0"/>
                          <a:ea typeface="Lato" panose="020F0502020204030203" pitchFamily="34" charset="0"/>
                          <a:cs typeface="Lato" panose="020F0502020204030203" pitchFamily="34" charset="0"/>
                        </a:rPr>
                        <a:t>0.27</a:t>
                      </a:r>
                    </a:p>
                  </a:txBody>
                  <a:tcPr anchor="ctr"/>
                </a:tc>
                <a:tc>
                  <a:txBody>
                    <a:bodyPr/>
                    <a:lstStyle/>
                    <a:p>
                      <a:pPr algn="ctr"/>
                      <a:r>
                        <a:rPr lang="en-CH" sz="900" dirty="0">
                          <a:solidFill>
                            <a:schemeClr val="accent6"/>
                          </a:solidFill>
                          <a:latin typeface="Lato" panose="020F0502020204030203" pitchFamily="34" charset="0"/>
                          <a:ea typeface="Lato" panose="020F0502020204030203" pitchFamily="34" charset="0"/>
                          <a:cs typeface="Lato" panose="020F0502020204030203" pitchFamily="34" charset="0"/>
                        </a:rPr>
                        <a:t>0.28</a:t>
                      </a:r>
                    </a:p>
                  </a:txBody>
                  <a:tcPr anchor="ctr"/>
                </a:tc>
                <a:tc>
                  <a:txBody>
                    <a:bodyPr/>
                    <a:lstStyle/>
                    <a:p>
                      <a:pPr algn="ctr"/>
                      <a:r>
                        <a:rPr lang="en-CH" sz="900" dirty="0">
                          <a:solidFill>
                            <a:schemeClr val="accent6"/>
                          </a:solidFill>
                          <a:latin typeface="Lato" panose="020F0502020204030203" pitchFamily="34" charset="0"/>
                          <a:ea typeface="Lato" panose="020F0502020204030203" pitchFamily="34" charset="0"/>
                          <a:cs typeface="Lato" panose="020F0502020204030203" pitchFamily="34" charset="0"/>
                        </a:rPr>
                        <a:t>0.26</a:t>
                      </a:r>
                    </a:p>
                  </a:txBody>
                  <a:tcPr anchor="ctr"/>
                </a:tc>
                <a:extLst>
                  <a:ext uri="{0D108BD9-81ED-4DB2-BD59-A6C34878D82A}">
                    <a16:rowId xmlns:a16="http://schemas.microsoft.com/office/drawing/2014/main" val="964185149"/>
                  </a:ext>
                </a:extLst>
              </a:tr>
            </a:tbl>
          </a:graphicData>
        </a:graphic>
      </p:graphicFrame>
      <p:graphicFrame>
        <p:nvGraphicFramePr>
          <p:cNvPr id="42" name="Table 41">
            <a:extLst>
              <a:ext uri="{FF2B5EF4-FFF2-40B4-BE49-F238E27FC236}">
                <a16:creationId xmlns:a16="http://schemas.microsoft.com/office/drawing/2014/main" id="{B6B95A3E-4189-5067-FC89-08349CF6822A}"/>
              </a:ext>
            </a:extLst>
          </p:cNvPr>
          <p:cNvGraphicFramePr>
            <a:graphicFrameLocks noGrp="1"/>
          </p:cNvGraphicFramePr>
          <p:nvPr>
            <p:extLst>
              <p:ext uri="{D42A27DB-BD31-4B8C-83A1-F6EECF244321}">
                <p14:modId xmlns:p14="http://schemas.microsoft.com/office/powerpoint/2010/main" val="3362220337"/>
              </p:ext>
            </p:extLst>
          </p:nvPr>
        </p:nvGraphicFramePr>
        <p:xfrm>
          <a:off x="2192028" y="1925698"/>
          <a:ext cx="5652042" cy="642194"/>
        </p:xfrm>
        <a:graphic>
          <a:graphicData uri="http://schemas.openxmlformats.org/drawingml/2006/table">
            <a:tbl>
              <a:tblPr firstRow="1" bandRow="1">
                <a:tableStyleId>{8D2B742C-5B52-41EC-A6DC-63500D73A582}</a:tableStyleId>
              </a:tblPr>
              <a:tblGrid>
                <a:gridCol w="942007">
                  <a:extLst>
                    <a:ext uri="{9D8B030D-6E8A-4147-A177-3AD203B41FA5}">
                      <a16:colId xmlns:a16="http://schemas.microsoft.com/office/drawing/2014/main" val="1506331562"/>
                    </a:ext>
                  </a:extLst>
                </a:gridCol>
                <a:gridCol w="942007">
                  <a:extLst>
                    <a:ext uri="{9D8B030D-6E8A-4147-A177-3AD203B41FA5}">
                      <a16:colId xmlns:a16="http://schemas.microsoft.com/office/drawing/2014/main" val="1966656139"/>
                    </a:ext>
                  </a:extLst>
                </a:gridCol>
                <a:gridCol w="942007">
                  <a:extLst>
                    <a:ext uri="{9D8B030D-6E8A-4147-A177-3AD203B41FA5}">
                      <a16:colId xmlns:a16="http://schemas.microsoft.com/office/drawing/2014/main" val="2579028535"/>
                    </a:ext>
                  </a:extLst>
                </a:gridCol>
                <a:gridCol w="942007">
                  <a:extLst>
                    <a:ext uri="{9D8B030D-6E8A-4147-A177-3AD203B41FA5}">
                      <a16:colId xmlns:a16="http://schemas.microsoft.com/office/drawing/2014/main" val="2108420490"/>
                    </a:ext>
                  </a:extLst>
                </a:gridCol>
                <a:gridCol w="942007">
                  <a:extLst>
                    <a:ext uri="{9D8B030D-6E8A-4147-A177-3AD203B41FA5}">
                      <a16:colId xmlns:a16="http://schemas.microsoft.com/office/drawing/2014/main" val="1583167380"/>
                    </a:ext>
                  </a:extLst>
                </a:gridCol>
                <a:gridCol w="942007">
                  <a:extLst>
                    <a:ext uri="{9D8B030D-6E8A-4147-A177-3AD203B41FA5}">
                      <a16:colId xmlns:a16="http://schemas.microsoft.com/office/drawing/2014/main" val="3342627738"/>
                    </a:ext>
                  </a:extLst>
                </a:gridCol>
              </a:tblGrid>
              <a:tr h="64219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H" sz="900" b="1" dirty="0">
                          <a:solidFill>
                            <a:schemeClr val="accent6"/>
                          </a:solidFill>
                          <a:latin typeface="Lato" panose="020F0502020204030203" pitchFamily="34" charset="0"/>
                          <a:ea typeface="Lato" panose="020F0502020204030203" pitchFamily="34" charset="0"/>
                          <a:cs typeface="Lato" panose="020F0502020204030203" pitchFamily="34" charset="0"/>
                        </a:rPr>
                        <a:t>Jaccard similarity</a:t>
                      </a:r>
                    </a:p>
                  </a:txBody>
                  <a:tcPr anchor="ctr"/>
                </a:tc>
                <a:tc>
                  <a:txBody>
                    <a:bodyPr/>
                    <a:lstStyle/>
                    <a:p>
                      <a:pPr algn="ctr"/>
                      <a:r>
                        <a:rPr lang="en-CH" sz="900" b="1" dirty="0">
                          <a:solidFill>
                            <a:schemeClr val="accent6"/>
                          </a:solidFill>
                          <a:latin typeface="Lato" panose="020F0502020204030203" pitchFamily="34" charset="0"/>
                          <a:ea typeface="Lato" panose="020F0502020204030203" pitchFamily="34" charset="0"/>
                          <a:cs typeface="Lato" panose="020F0502020204030203" pitchFamily="34" charset="0"/>
                        </a:rPr>
                        <a:t>Levenshtein distance</a:t>
                      </a:r>
                    </a:p>
                  </a:txBody>
                  <a:tcPr anchor="ctr"/>
                </a:tc>
                <a:tc>
                  <a:txBody>
                    <a:bodyPr/>
                    <a:lstStyle/>
                    <a:p>
                      <a:pPr algn="ctr"/>
                      <a:r>
                        <a:rPr lang="en-CH" sz="900" b="1" dirty="0">
                          <a:solidFill>
                            <a:schemeClr val="accent6"/>
                          </a:solidFill>
                          <a:latin typeface="Lato" panose="020F0502020204030203" pitchFamily="34" charset="0"/>
                          <a:ea typeface="Lato" panose="020F0502020204030203" pitchFamily="34" charset="0"/>
                          <a:cs typeface="Lato" panose="020F0502020204030203" pitchFamily="34" charset="0"/>
                        </a:rPr>
                        <a:t>Longest common subsequence</a:t>
                      </a:r>
                    </a:p>
                  </a:txBody>
                  <a:tcPr anchor="ctr"/>
                </a:tc>
                <a:tc>
                  <a:txBody>
                    <a:bodyPr/>
                    <a:lstStyle/>
                    <a:p>
                      <a:pPr algn="ctr"/>
                      <a:r>
                        <a:rPr lang="en-CH" sz="900" b="1" dirty="0">
                          <a:solidFill>
                            <a:schemeClr val="accent6"/>
                          </a:solidFill>
                          <a:latin typeface="Lato" panose="020F0502020204030203" pitchFamily="34" charset="0"/>
                          <a:ea typeface="Lato" panose="020F0502020204030203" pitchFamily="34" charset="0"/>
                          <a:cs typeface="Lato" panose="020F0502020204030203" pitchFamily="34" charset="0"/>
                        </a:rPr>
                        <a:t>Rouge recall</a:t>
                      </a:r>
                    </a:p>
                  </a:txBody>
                  <a:tcPr anchor="ctr"/>
                </a:tc>
                <a:tc>
                  <a:txBody>
                    <a:bodyPr/>
                    <a:lstStyle/>
                    <a:p>
                      <a:pPr algn="ctr"/>
                      <a:r>
                        <a:rPr lang="en-CH" sz="900" b="1" dirty="0">
                          <a:solidFill>
                            <a:schemeClr val="accent6"/>
                          </a:solidFill>
                          <a:latin typeface="Lato" panose="020F0502020204030203" pitchFamily="34" charset="0"/>
                          <a:ea typeface="Lato" panose="020F0502020204030203" pitchFamily="34" charset="0"/>
                          <a:cs typeface="Lato" panose="020F0502020204030203" pitchFamily="34" charset="0"/>
                        </a:rPr>
                        <a:t>Rouge precision</a:t>
                      </a:r>
                    </a:p>
                  </a:txBody>
                  <a:tcPr anchor="ctr"/>
                </a:tc>
                <a:tc>
                  <a:txBody>
                    <a:bodyPr/>
                    <a:lstStyle/>
                    <a:p>
                      <a:pPr algn="ctr"/>
                      <a:r>
                        <a:rPr lang="en-CH" sz="900" b="1" dirty="0">
                          <a:solidFill>
                            <a:schemeClr val="accent6"/>
                          </a:solidFill>
                          <a:latin typeface="Lato" panose="020F0502020204030203" pitchFamily="34" charset="0"/>
                          <a:ea typeface="Lato" panose="020F0502020204030203" pitchFamily="34" charset="0"/>
                          <a:cs typeface="Lato" panose="020F0502020204030203" pitchFamily="34" charset="0"/>
                        </a:rPr>
                        <a:t>Rouge F1</a:t>
                      </a:r>
                    </a:p>
                  </a:txBody>
                  <a:tcPr anchor="ctr"/>
                </a:tc>
                <a:extLst>
                  <a:ext uri="{0D108BD9-81ED-4DB2-BD59-A6C34878D82A}">
                    <a16:rowId xmlns:a16="http://schemas.microsoft.com/office/drawing/2014/main" val="2476516242"/>
                  </a:ext>
                </a:extLst>
              </a:tr>
            </a:tbl>
          </a:graphicData>
        </a:graphic>
      </p:graphicFrame>
      <p:sp>
        <p:nvSpPr>
          <p:cNvPr id="44" name="Google Shape;3506;p42">
            <a:extLst>
              <a:ext uri="{FF2B5EF4-FFF2-40B4-BE49-F238E27FC236}">
                <a16:creationId xmlns:a16="http://schemas.microsoft.com/office/drawing/2014/main" id="{DFBC288C-BDAF-A3E7-8974-2737D26F03AD}"/>
              </a:ext>
            </a:extLst>
          </p:cNvPr>
          <p:cNvSpPr txBox="1">
            <a:spLocks/>
          </p:cNvSpPr>
          <p:nvPr/>
        </p:nvSpPr>
        <p:spPr>
          <a:xfrm>
            <a:off x="8586437" y="4812867"/>
            <a:ext cx="557561" cy="3306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r"/>
            <a:r>
              <a:rPr lang="en-US" sz="1000" dirty="0"/>
              <a:t>40</a:t>
            </a:r>
          </a:p>
        </p:txBody>
      </p:sp>
    </p:spTree>
    <p:extLst>
      <p:ext uri="{BB962C8B-B14F-4D97-AF65-F5344CB8AC3E}">
        <p14:creationId xmlns:p14="http://schemas.microsoft.com/office/powerpoint/2010/main" val="642129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40CD61F-82BB-C85E-76B3-CA8E5E21BD36}"/>
              </a:ext>
            </a:extLst>
          </p:cNvPr>
          <p:cNvPicPr>
            <a:picLocks noChangeAspect="1"/>
          </p:cNvPicPr>
          <p:nvPr/>
        </p:nvPicPr>
        <p:blipFill rotWithShape="1">
          <a:blip r:embed="rId3"/>
          <a:srcRect l="28952" t="16357" r="39630" b="22479"/>
          <a:stretch/>
        </p:blipFill>
        <p:spPr>
          <a:xfrm>
            <a:off x="1047081" y="2515652"/>
            <a:ext cx="308160" cy="360000"/>
          </a:xfrm>
          <a:prstGeom prst="rect">
            <a:avLst/>
          </a:prstGeom>
        </p:spPr>
      </p:pic>
      <p:pic>
        <p:nvPicPr>
          <p:cNvPr id="9" name="Picture 8">
            <a:extLst>
              <a:ext uri="{FF2B5EF4-FFF2-40B4-BE49-F238E27FC236}">
                <a16:creationId xmlns:a16="http://schemas.microsoft.com/office/drawing/2014/main" id="{204E5F9E-EDED-B68D-C8DC-F78FAD25A875}"/>
              </a:ext>
            </a:extLst>
          </p:cNvPr>
          <p:cNvPicPr>
            <a:picLocks noChangeAspect="1"/>
          </p:cNvPicPr>
          <p:nvPr/>
        </p:nvPicPr>
        <p:blipFill>
          <a:blip r:embed="rId4"/>
          <a:stretch>
            <a:fillRect/>
          </a:stretch>
        </p:blipFill>
        <p:spPr>
          <a:xfrm>
            <a:off x="995241" y="3035504"/>
            <a:ext cx="360000" cy="360000"/>
          </a:xfrm>
          <a:prstGeom prst="rect">
            <a:avLst/>
          </a:prstGeom>
        </p:spPr>
      </p:pic>
      <p:pic>
        <p:nvPicPr>
          <p:cNvPr id="10" name="Picture 9">
            <a:extLst>
              <a:ext uri="{FF2B5EF4-FFF2-40B4-BE49-F238E27FC236}">
                <a16:creationId xmlns:a16="http://schemas.microsoft.com/office/drawing/2014/main" id="{5F1A593A-9180-168A-940A-FD66F8B802D1}"/>
              </a:ext>
            </a:extLst>
          </p:cNvPr>
          <p:cNvPicPr>
            <a:picLocks noChangeAspect="1"/>
          </p:cNvPicPr>
          <p:nvPr/>
        </p:nvPicPr>
        <p:blipFill>
          <a:blip r:embed="rId5"/>
          <a:stretch>
            <a:fillRect/>
          </a:stretch>
        </p:blipFill>
        <p:spPr>
          <a:xfrm>
            <a:off x="1047081" y="1935635"/>
            <a:ext cx="360000" cy="360000"/>
          </a:xfrm>
          <a:prstGeom prst="rect">
            <a:avLst/>
          </a:prstGeom>
        </p:spPr>
      </p:pic>
      <p:sp>
        <p:nvSpPr>
          <p:cNvPr id="17" name="Google Shape;3523;p43">
            <a:extLst>
              <a:ext uri="{FF2B5EF4-FFF2-40B4-BE49-F238E27FC236}">
                <a16:creationId xmlns:a16="http://schemas.microsoft.com/office/drawing/2014/main" id="{D67DB53D-1DE2-9FBF-BCA9-E6A1B3F299EA}"/>
              </a:ext>
            </a:extLst>
          </p:cNvPr>
          <p:cNvSpPr txBox="1">
            <a:spLocks/>
          </p:cNvSpPr>
          <p:nvPr/>
        </p:nvSpPr>
        <p:spPr>
          <a:xfrm>
            <a:off x="2200764" y="506301"/>
            <a:ext cx="277844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1100" dirty="0"/>
              <a:t>Exact match [%] varying method’s length</a:t>
            </a:r>
            <a:endParaRPr lang="en-CH" sz="1100" dirty="0"/>
          </a:p>
        </p:txBody>
      </p:sp>
      <p:sp>
        <p:nvSpPr>
          <p:cNvPr id="14" name="Google Shape;3506;p42">
            <a:extLst>
              <a:ext uri="{FF2B5EF4-FFF2-40B4-BE49-F238E27FC236}">
                <a16:creationId xmlns:a16="http://schemas.microsoft.com/office/drawing/2014/main" id="{3A14B861-88DF-56A1-C64C-4B3FD25C598F}"/>
              </a:ext>
            </a:extLst>
          </p:cNvPr>
          <p:cNvSpPr txBox="1">
            <a:spLocks/>
          </p:cNvSpPr>
          <p:nvPr/>
        </p:nvSpPr>
        <p:spPr>
          <a:xfrm>
            <a:off x="8586439" y="5249994"/>
            <a:ext cx="557561" cy="3306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r"/>
            <a:endParaRPr lang="en-US" sz="1000" dirty="0"/>
          </a:p>
        </p:txBody>
      </p:sp>
      <p:sp>
        <p:nvSpPr>
          <p:cNvPr id="11" name="Title 1">
            <a:extLst>
              <a:ext uri="{FF2B5EF4-FFF2-40B4-BE49-F238E27FC236}">
                <a16:creationId xmlns:a16="http://schemas.microsoft.com/office/drawing/2014/main" id="{0E883D30-C6D2-3290-BA6B-C9043802CDB4}"/>
              </a:ext>
            </a:extLst>
          </p:cNvPr>
          <p:cNvSpPr txBox="1">
            <a:spLocks/>
          </p:cNvSpPr>
          <p:nvPr/>
        </p:nvSpPr>
        <p:spPr>
          <a:xfrm>
            <a:off x="5357433" y="1813544"/>
            <a:ext cx="3104016"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H" sz="2000" b="1" dirty="0">
                <a:solidFill>
                  <a:schemeClr val="accent6"/>
                </a:solidFill>
                <a:latin typeface="Lato" panose="020F0502020204030203" pitchFamily="34" charset="0"/>
                <a:ea typeface="Lato" panose="020F0502020204030203" pitchFamily="34" charset="0"/>
                <a:cs typeface="Lato" panose="020F0502020204030203" pitchFamily="34" charset="0"/>
              </a:rPr>
              <a:t>Is the performance influenced by method’s length?</a:t>
            </a:r>
          </a:p>
        </p:txBody>
      </p:sp>
      <p:sp>
        <p:nvSpPr>
          <p:cNvPr id="12" name="Google Shape;3523;p43">
            <a:extLst>
              <a:ext uri="{FF2B5EF4-FFF2-40B4-BE49-F238E27FC236}">
                <a16:creationId xmlns:a16="http://schemas.microsoft.com/office/drawing/2014/main" id="{5C59C92D-435F-65DF-F1BE-E3B713CFE0A0}"/>
              </a:ext>
            </a:extLst>
          </p:cNvPr>
          <p:cNvSpPr txBox="1">
            <a:spLocks/>
          </p:cNvSpPr>
          <p:nvPr/>
        </p:nvSpPr>
        <p:spPr>
          <a:xfrm>
            <a:off x="5357433" y="2810688"/>
            <a:ext cx="2685326" cy="7282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r>
              <a:rPr lang="en-US" sz="1200" dirty="0"/>
              <a:t>Broader context of larger methods allows </a:t>
            </a:r>
            <a:r>
              <a:rPr lang="en-US" sz="1200" dirty="0" err="1"/>
              <a:t>DeobfuscaThor</a:t>
            </a:r>
            <a:r>
              <a:rPr lang="en-US" sz="1200" dirty="0"/>
              <a:t> to improve but negatively impact LLMs.</a:t>
            </a:r>
          </a:p>
        </p:txBody>
      </p:sp>
      <p:grpSp>
        <p:nvGrpSpPr>
          <p:cNvPr id="13" name="Group 12">
            <a:extLst>
              <a:ext uri="{FF2B5EF4-FFF2-40B4-BE49-F238E27FC236}">
                <a16:creationId xmlns:a16="http://schemas.microsoft.com/office/drawing/2014/main" id="{F9596D71-2B05-59D0-D0E8-146CE77E7E08}"/>
              </a:ext>
            </a:extLst>
          </p:cNvPr>
          <p:cNvGrpSpPr/>
          <p:nvPr/>
        </p:nvGrpSpPr>
        <p:grpSpPr>
          <a:xfrm>
            <a:off x="3068485" y="4216410"/>
            <a:ext cx="3007030" cy="577254"/>
            <a:chOff x="1465288" y="3973111"/>
            <a:chExt cx="3007030" cy="577254"/>
          </a:xfrm>
        </p:grpSpPr>
        <p:sp>
          <p:nvSpPr>
            <p:cNvPr id="15" name="Rectangle 14">
              <a:extLst>
                <a:ext uri="{FF2B5EF4-FFF2-40B4-BE49-F238E27FC236}">
                  <a16:creationId xmlns:a16="http://schemas.microsoft.com/office/drawing/2014/main" id="{C11C6CB9-C59C-B205-1ED9-20C3B1B57AB4}"/>
                </a:ext>
              </a:extLst>
            </p:cNvPr>
            <p:cNvSpPr/>
            <p:nvPr/>
          </p:nvSpPr>
          <p:spPr>
            <a:xfrm>
              <a:off x="1465288" y="4073685"/>
              <a:ext cx="2911164" cy="376106"/>
            </a:xfrm>
            <a:prstGeom prst="rect">
              <a:avLst/>
            </a:prstGeom>
            <a:solidFill>
              <a:srgbClr val="FF6C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 name="Google Shape;3523;p43">
              <a:extLst>
                <a:ext uri="{FF2B5EF4-FFF2-40B4-BE49-F238E27FC236}">
                  <a16:creationId xmlns:a16="http://schemas.microsoft.com/office/drawing/2014/main" id="{A7D1B408-38AD-75A0-CD73-8708D761A512}"/>
                </a:ext>
              </a:extLst>
            </p:cNvPr>
            <p:cNvSpPr txBox="1">
              <a:spLocks/>
            </p:cNvSpPr>
            <p:nvPr/>
          </p:nvSpPr>
          <p:spPr>
            <a:xfrm>
              <a:off x="2023510" y="4088835"/>
              <a:ext cx="2448808" cy="327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r>
                <a:rPr lang="en-US" sz="950" dirty="0"/>
                <a:t>More context only helps </a:t>
              </a:r>
              <a:r>
                <a:rPr lang="en-US" sz="950" dirty="0" err="1"/>
                <a:t>DeobfuscaThor</a:t>
              </a:r>
              <a:r>
                <a:rPr lang="en-US" sz="950" dirty="0"/>
                <a:t>. </a:t>
              </a:r>
            </a:p>
          </p:txBody>
        </p:sp>
        <p:pic>
          <p:nvPicPr>
            <p:cNvPr id="18" name="Picture 17">
              <a:extLst>
                <a:ext uri="{FF2B5EF4-FFF2-40B4-BE49-F238E27FC236}">
                  <a16:creationId xmlns:a16="http://schemas.microsoft.com/office/drawing/2014/main" id="{07F7DB2E-D2FF-51F7-CE7D-CE2F37E2B74A}"/>
                </a:ext>
              </a:extLst>
            </p:cNvPr>
            <p:cNvPicPr>
              <a:picLocks noChangeAspect="1"/>
            </p:cNvPicPr>
            <p:nvPr/>
          </p:nvPicPr>
          <p:blipFill>
            <a:blip r:embed="rId6"/>
            <a:stretch>
              <a:fillRect/>
            </a:stretch>
          </p:blipFill>
          <p:spPr>
            <a:xfrm>
              <a:off x="1465288" y="3973111"/>
              <a:ext cx="577254" cy="577254"/>
            </a:xfrm>
            <a:prstGeom prst="rect">
              <a:avLst/>
            </a:prstGeom>
          </p:spPr>
        </p:pic>
      </p:grpSp>
      <p:sp>
        <p:nvSpPr>
          <p:cNvPr id="19" name="Google Shape;3506;p42">
            <a:extLst>
              <a:ext uri="{FF2B5EF4-FFF2-40B4-BE49-F238E27FC236}">
                <a16:creationId xmlns:a16="http://schemas.microsoft.com/office/drawing/2014/main" id="{E9AC5093-98FF-C49D-520E-8709C4830A3B}"/>
              </a:ext>
            </a:extLst>
          </p:cNvPr>
          <p:cNvSpPr txBox="1">
            <a:spLocks/>
          </p:cNvSpPr>
          <p:nvPr/>
        </p:nvSpPr>
        <p:spPr>
          <a:xfrm>
            <a:off x="8586438" y="4812866"/>
            <a:ext cx="557561" cy="3306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r"/>
            <a:r>
              <a:rPr lang="en-US" sz="1000" dirty="0"/>
              <a:t>41</a:t>
            </a:r>
          </a:p>
        </p:txBody>
      </p:sp>
      <p:pic>
        <p:nvPicPr>
          <p:cNvPr id="3" name="Picture 2" descr="A graph with lines and numbers&#10;&#10;Description automatically generated with medium confidence">
            <a:extLst>
              <a:ext uri="{FF2B5EF4-FFF2-40B4-BE49-F238E27FC236}">
                <a16:creationId xmlns:a16="http://schemas.microsoft.com/office/drawing/2014/main" id="{64D76A38-F39A-972A-05FA-78BC8D089CEA}"/>
              </a:ext>
            </a:extLst>
          </p:cNvPr>
          <p:cNvPicPr>
            <a:picLocks noChangeAspect="1"/>
          </p:cNvPicPr>
          <p:nvPr/>
        </p:nvPicPr>
        <p:blipFill rotWithShape="1">
          <a:blip r:embed="rId7"/>
          <a:srcRect t="658"/>
          <a:stretch/>
        </p:blipFill>
        <p:spPr>
          <a:xfrm>
            <a:off x="2154549" y="1007435"/>
            <a:ext cx="2870874" cy="2856633"/>
          </a:xfrm>
          <a:prstGeom prst="rect">
            <a:avLst/>
          </a:prstGeom>
        </p:spPr>
      </p:pic>
      <p:cxnSp>
        <p:nvCxnSpPr>
          <p:cNvPr id="20" name="Straight Connector 19">
            <a:extLst>
              <a:ext uri="{FF2B5EF4-FFF2-40B4-BE49-F238E27FC236}">
                <a16:creationId xmlns:a16="http://schemas.microsoft.com/office/drawing/2014/main" id="{58B9B4E8-AED0-813B-B213-C40839D44326}"/>
              </a:ext>
            </a:extLst>
          </p:cNvPr>
          <p:cNvCxnSpPr>
            <a:cxnSpLocks/>
          </p:cNvCxnSpPr>
          <p:nvPr/>
        </p:nvCxnSpPr>
        <p:spPr>
          <a:xfrm>
            <a:off x="2838365" y="1079001"/>
            <a:ext cx="0" cy="2708253"/>
          </a:xfrm>
          <a:prstGeom prst="line">
            <a:avLst/>
          </a:prstGeom>
          <a:ln w="63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E7DF599-ED64-34B4-CAEB-E1261DB50440}"/>
              </a:ext>
            </a:extLst>
          </p:cNvPr>
          <p:cNvCxnSpPr>
            <a:cxnSpLocks/>
          </p:cNvCxnSpPr>
          <p:nvPr/>
        </p:nvCxnSpPr>
        <p:spPr>
          <a:xfrm>
            <a:off x="3685591" y="1079001"/>
            <a:ext cx="0" cy="2708253"/>
          </a:xfrm>
          <a:prstGeom prst="line">
            <a:avLst/>
          </a:prstGeom>
          <a:ln w="63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DB40D45-15B9-CD50-5F90-421167427A00}"/>
              </a:ext>
            </a:extLst>
          </p:cNvPr>
          <p:cNvCxnSpPr>
            <a:cxnSpLocks/>
          </p:cNvCxnSpPr>
          <p:nvPr/>
        </p:nvCxnSpPr>
        <p:spPr>
          <a:xfrm>
            <a:off x="4532817" y="1079001"/>
            <a:ext cx="0" cy="2708253"/>
          </a:xfrm>
          <a:prstGeom prst="line">
            <a:avLst/>
          </a:prstGeom>
          <a:ln w="63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 name="Google Shape;3523;p43">
            <a:extLst>
              <a:ext uri="{FF2B5EF4-FFF2-40B4-BE49-F238E27FC236}">
                <a16:creationId xmlns:a16="http://schemas.microsoft.com/office/drawing/2014/main" id="{F5D67063-6EB3-3F3E-2CE8-885503AE959E}"/>
              </a:ext>
            </a:extLst>
          </p:cNvPr>
          <p:cNvSpPr txBox="1">
            <a:spLocks/>
          </p:cNvSpPr>
          <p:nvPr/>
        </p:nvSpPr>
        <p:spPr>
          <a:xfrm>
            <a:off x="2571979" y="3747526"/>
            <a:ext cx="532772" cy="3358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900" dirty="0"/>
              <a:t>short</a:t>
            </a:r>
            <a:endParaRPr lang="en-CH" sz="900" dirty="0"/>
          </a:p>
        </p:txBody>
      </p:sp>
      <p:sp>
        <p:nvSpPr>
          <p:cNvPr id="5" name="Google Shape;3523;p43">
            <a:extLst>
              <a:ext uri="{FF2B5EF4-FFF2-40B4-BE49-F238E27FC236}">
                <a16:creationId xmlns:a16="http://schemas.microsoft.com/office/drawing/2014/main" id="{00AC3CB6-4FA6-96BB-37D8-219C0D32606B}"/>
              </a:ext>
            </a:extLst>
          </p:cNvPr>
          <p:cNvSpPr txBox="1">
            <a:spLocks/>
          </p:cNvSpPr>
          <p:nvPr/>
        </p:nvSpPr>
        <p:spPr>
          <a:xfrm>
            <a:off x="3320339" y="3746429"/>
            <a:ext cx="723343" cy="3358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900" dirty="0"/>
              <a:t>medium</a:t>
            </a:r>
            <a:endParaRPr lang="en-CH" sz="900" dirty="0"/>
          </a:p>
        </p:txBody>
      </p:sp>
      <p:sp>
        <p:nvSpPr>
          <p:cNvPr id="6" name="Google Shape;3523;p43">
            <a:extLst>
              <a:ext uri="{FF2B5EF4-FFF2-40B4-BE49-F238E27FC236}">
                <a16:creationId xmlns:a16="http://schemas.microsoft.com/office/drawing/2014/main" id="{E598BFCA-595E-1C5C-F976-B877CE8438B5}"/>
              </a:ext>
            </a:extLst>
          </p:cNvPr>
          <p:cNvSpPr txBox="1">
            <a:spLocks/>
          </p:cNvSpPr>
          <p:nvPr/>
        </p:nvSpPr>
        <p:spPr>
          <a:xfrm>
            <a:off x="4172013" y="3746429"/>
            <a:ext cx="723343" cy="3358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900" dirty="0"/>
              <a:t>large</a:t>
            </a:r>
            <a:endParaRPr lang="en-CH" sz="900" dirty="0"/>
          </a:p>
        </p:txBody>
      </p:sp>
      <p:cxnSp>
        <p:nvCxnSpPr>
          <p:cNvPr id="28" name="Straight Connector 27">
            <a:extLst>
              <a:ext uri="{FF2B5EF4-FFF2-40B4-BE49-F238E27FC236}">
                <a16:creationId xmlns:a16="http://schemas.microsoft.com/office/drawing/2014/main" id="{8CF23D8C-CEA9-6DC3-6C7D-625AAB112277}"/>
              </a:ext>
            </a:extLst>
          </p:cNvPr>
          <p:cNvCxnSpPr/>
          <p:nvPr/>
        </p:nvCxnSpPr>
        <p:spPr>
          <a:xfrm>
            <a:off x="1464162" y="2126120"/>
            <a:ext cx="359028" cy="0"/>
          </a:xfrm>
          <a:prstGeom prst="line">
            <a:avLst/>
          </a:prstGeom>
          <a:ln w="76200">
            <a:solidFill>
              <a:srgbClr val="8ED973"/>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820A41D-7ACE-FFB5-800C-4CD39CDF061A}"/>
              </a:ext>
            </a:extLst>
          </p:cNvPr>
          <p:cNvCxnSpPr/>
          <p:nvPr/>
        </p:nvCxnSpPr>
        <p:spPr>
          <a:xfrm>
            <a:off x="1464162" y="2704866"/>
            <a:ext cx="359028" cy="0"/>
          </a:xfrm>
          <a:prstGeom prst="line">
            <a:avLst/>
          </a:prstGeom>
          <a:ln w="76200">
            <a:solidFill>
              <a:srgbClr val="D86ECC"/>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CFEBA24-7AEF-5386-685E-59DB3841CF32}"/>
              </a:ext>
            </a:extLst>
          </p:cNvPr>
          <p:cNvCxnSpPr/>
          <p:nvPr/>
        </p:nvCxnSpPr>
        <p:spPr>
          <a:xfrm>
            <a:off x="1464162" y="3283612"/>
            <a:ext cx="359028" cy="0"/>
          </a:xfrm>
          <a:prstGeom prst="line">
            <a:avLst/>
          </a:prstGeom>
          <a:ln w="76200">
            <a:solidFill>
              <a:srgbClr val="46B1E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268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40CD61F-82BB-C85E-76B3-CA8E5E21BD36}"/>
              </a:ext>
            </a:extLst>
          </p:cNvPr>
          <p:cNvPicPr>
            <a:picLocks noChangeAspect="1"/>
          </p:cNvPicPr>
          <p:nvPr/>
        </p:nvPicPr>
        <p:blipFill rotWithShape="1">
          <a:blip r:embed="rId3"/>
          <a:srcRect l="28952" t="16357" r="39630" b="22479"/>
          <a:stretch/>
        </p:blipFill>
        <p:spPr>
          <a:xfrm>
            <a:off x="1047081" y="2515652"/>
            <a:ext cx="308160" cy="360000"/>
          </a:xfrm>
          <a:prstGeom prst="rect">
            <a:avLst/>
          </a:prstGeom>
        </p:spPr>
      </p:pic>
      <p:pic>
        <p:nvPicPr>
          <p:cNvPr id="9" name="Picture 8">
            <a:extLst>
              <a:ext uri="{FF2B5EF4-FFF2-40B4-BE49-F238E27FC236}">
                <a16:creationId xmlns:a16="http://schemas.microsoft.com/office/drawing/2014/main" id="{204E5F9E-EDED-B68D-C8DC-F78FAD25A875}"/>
              </a:ext>
            </a:extLst>
          </p:cNvPr>
          <p:cNvPicPr>
            <a:picLocks noChangeAspect="1"/>
          </p:cNvPicPr>
          <p:nvPr/>
        </p:nvPicPr>
        <p:blipFill>
          <a:blip r:embed="rId4"/>
          <a:stretch>
            <a:fillRect/>
          </a:stretch>
        </p:blipFill>
        <p:spPr>
          <a:xfrm>
            <a:off x="995241" y="3035504"/>
            <a:ext cx="360000" cy="360000"/>
          </a:xfrm>
          <a:prstGeom prst="rect">
            <a:avLst/>
          </a:prstGeom>
        </p:spPr>
      </p:pic>
      <p:pic>
        <p:nvPicPr>
          <p:cNvPr id="10" name="Picture 9">
            <a:extLst>
              <a:ext uri="{FF2B5EF4-FFF2-40B4-BE49-F238E27FC236}">
                <a16:creationId xmlns:a16="http://schemas.microsoft.com/office/drawing/2014/main" id="{5F1A593A-9180-168A-940A-FD66F8B802D1}"/>
              </a:ext>
            </a:extLst>
          </p:cNvPr>
          <p:cNvPicPr>
            <a:picLocks noChangeAspect="1"/>
          </p:cNvPicPr>
          <p:nvPr/>
        </p:nvPicPr>
        <p:blipFill>
          <a:blip r:embed="rId5"/>
          <a:stretch>
            <a:fillRect/>
          </a:stretch>
        </p:blipFill>
        <p:spPr>
          <a:xfrm>
            <a:off x="1047081" y="1935635"/>
            <a:ext cx="360000" cy="360000"/>
          </a:xfrm>
          <a:prstGeom prst="rect">
            <a:avLst/>
          </a:prstGeom>
        </p:spPr>
      </p:pic>
      <p:pic>
        <p:nvPicPr>
          <p:cNvPr id="7" name="Picture 6" descr="A graph with different colored lines&#10;&#10;Description automatically generated">
            <a:extLst>
              <a:ext uri="{FF2B5EF4-FFF2-40B4-BE49-F238E27FC236}">
                <a16:creationId xmlns:a16="http://schemas.microsoft.com/office/drawing/2014/main" id="{05CA3611-9D03-BEB5-CF37-4E6D1B533DF7}"/>
              </a:ext>
            </a:extLst>
          </p:cNvPr>
          <p:cNvPicPr>
            <a:picLocks noChangeAspect="1"/>
          </p:cNvPicPr>
          <p:nvPr/>
        </p:nvPicPr>
        <p:blipFill>
          <a:blip r:embed="rId6">
            <a:alphaModFix/>
          </a:blip>
          <a:stretch>
            <a:fillRect/>
          </a:stretch>
        </p:blipFill>
        <p:spPr>
          <a:xfrm>
            <a:off x="2171379" y="989914"/>
            <a:ext cx="2834619" cy="2874154"/>
          </a:xfrm>
          <a:prstGeom prst="rect">
            <a:avLst/>
          </a:prstGeom>
        </p:spPr>
      </p:pic>
      <p:sp>
        <p:nvSpPr>
          <p:cNvPr id="17" name="Google Shape;3523;p43">
            <a:extLst>
              <a:ext uri="{FF2B5EF4-FFF2-40B4-BE49-F238E27FC236}">
                <a16:creationId xmlns:a16="http://schemas.microsoft.com/office/drawing/2014/main" id="{D67DB53D-1DE2-9FBF-BCA9-E6A1B3F299EA}"/>
              </a:ext>
            </a:extLst>
          </p:cNvPr>
          <p:cNvSpPr txBox="1">
            <a:spLocks/>
          </p:cNvSpPr>
          <p:nvPr/>
        </p:nvSpPr>
        <p:spPr>
          <a:xfrm>
            <a:off x="2022362" y="506301"/>
            <a:ext cx="331929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1100" dirty="0"/>
              <a:t>Exact match [%] varying method’s number of fields</a:t>
            </a:r>
          </a:p>
        </p:txBody>
      </p:sp>
      <p:sp>
        <p:nvSpPr>
          <p:cNvPr id="14" name="Google Shape;3506;p42">
            <a:extLst>
              <a:ext uri="{FF2B5EF4-FFF2-40B4-BE49-F238E27FC236}">
                <a16:creationId xmlns:a16="http://schemas.microsoft.com/office/drawing/2014/main" id="{3A14B861-88DF-56A1-C64C-4B3FD25C598F}"/>
              </a:ext>
            </a:extLst>
          </p:cNvPr>
          <p:cNvSpPr txBox="1">
            <a:spLocks/>
          </p:cNvSpPr>
          <p:nvPr/>
        </p:nvSpPr>
        <p:spPr>
          <a:xfrm>
            <a:off x="8586439" y="5249994"/>
            <a:ext cx="557561" cy="3306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r"/>
            <a:endParaRPr lang="en-US" sz="1000" dirty="0"/>
          </a:p>
        </p:txBody>
      </p:sp>
      <p:sp>
        <p:nvSpPr>
          <p:cNvPr id="11" name="Title 1">
            <a:extLst>
              <a:ext uri="{FF2B5EF4-FFF2-40B4-BE49-F238E27FC236}">
                <a16:creationId xmlns:a16="http://schemas.microsoft.com/office/drawing/2014/main" id="{0E883D30-C6D2-3290-BA6B-C9043802CDB4}"/>
              </a:ext>
            </a:extLst>
          </p:cNvPr>
          <p:cNvSpPr txBox="1">
            <a:spLocks/>
          </p:cNvSpPr>
          <p:nvPr/>
        </p:nvSpPr>
        <p:spPr>
          <a:xfrm>
            <a:off x="5357433" y="1813544"/>
            <a:ext cx="3104016"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H" sz="2000" b="1" dirty="0">
                <a:solidFill>
                  <a:schemeClr val="accent6"/>
                </a:solidFill>
                <a:latin typeface="Lato" panose="020F0502020204030203" pitchFamily="34" charset="0"/>
                <a:ea typeface="Lato" panose="020F0502020204030203" pitchFamily="34" charset="0"/>
                <a:cs typeface="Lato" panose="020F0502020204030203" pitchFamily="34" charset="0"/>
              </a:rPr>
              <a:t>Is the performance influenced by method’s number of fields?</a:t>
            </a:r>
          </a:p>
        </p:txBody>
      </p:sp>
      <p:sp>
        <p:nvSpPr>
          <p:cNvPr id="12" name="Google Shape;3523;p43">
            <a:extLst>
              <a:ext uri="{FF2B5EF4-FFF2-40B4-BE49-F238E27FC236}">
                <a16:creationId xmlns:a16="http://schemas.microsoft.com/office/drawing/2014/main" id="{5C59C92D-435F-65DF-F1BE-E3B713CFE0A0}"/>
              </a:ext>
            </a:extLst>
          </p:cNvPr>
          <p:cNvSpPr txBox="1">
            <a:spLocks/>
          </p:cNvSpPr>
          <p:nvPr/>
        </p:nvSpPr>
        <p:spPr>
          <a:xfrm>
            <a:off x="5357433" y="2810688"/>
            <a:ext cx="2685326" cy="7282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r>
              <a:rPr lang="en-US" sz="1200" dirty="0"/>
              <a:t>All models struggle with more fields, which confuse the models introducing chaos.</a:t>
            </a:r>
          </a:p>
        </p:txBody>
      </p:sp>
      <p:grpSp>
        <p:nvGrpSpPr>
          <p:cNvPr id="13" name="Group 12">
            <a:extLst>
              <a:ext uri="{FF2B5EF4-FFF2-40B4-BE49-F238E27FC236}">
                <a16:creationId xmlns:a16="http://schemas.microsoft.com/office/drawing/2014/main" id="{F9596D71-2B05-59D0-D0E8-146CE77E7E08}"/>
              </a:ext>
            </a:extLst>
          </p:cNvPr>
          <p:cNvGrpSpPr/>
          <p:nvPr/>
        </p:nvGrpSpPr>
        <p:grpSpPr>
          <a:xfrm>
            <a:off x="3068485" y="4216410"/>
            <a:ext cx="3019103" cy="577254"/>
            <a:chOff x="1465288" y="3973111"/>
            <a:chExt cx="3019103" cy="577254"/>
          </a:xfrm>
        </p:grpSpPr>
        <p:sp>
          <p:nvSpPr>
            <p:cNvPr id="15" name="Rectangle 14">
              <a:extLst>
                <a:ext uri="{FF2B5EF4-FFF2-40B4-BE49-F238E27FC236}">
                  <a16:creationId xmlns:a16="http://schemas.microsoft.com/office/drawing/2014/main" id="{C11C6CB9-C59C-B205-1ED9-20C3B1B57AB4}"/>
                </a:ext>
              </a:extLst>
            </p:cNvPr>
            <p:cNvSpPr/>
            <p:nvPr/>
          </p:nvSpPr>
          <p:spPr>
            <a:xfrm>
              <a:off x="1465288" y="4073685"/>
              <a:ext cx="2911164" cy="376106"/>
            </a:xfrm>
            <a:prstGeom prst="rect">
              <a:avLst/>
            </a:prstGeom>
            <a:solidFill>
              <a:srgbClr val="FF6C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 name="Google Shape;3523;p43">
              <a:extLst>
                <a:ext uri="{FF2B5EF4-FFF2-40B4-BE49-F238E27FC236}">
                  <a16:creationId xmlns:a16="http://schemas.microsoft.com/office/drawing/2014/main" id="{A7D1B408-38AD-75A0-CD73-8708D761A512}"/>
                </a:ext>
              </a:extLst>
            </p:cNvPr>
            <p:cNvSpPr txBox="1">
              <a:spLocks/>
            </p:cNvSpPr>
            <p:nvPr/>
          </p:nvSpPr>
          <p:spPr>
            <a:xfrm>
              <a:off x="2035583" y="3996871"/>
              <a:ext cx="2448808" cy="3272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r>
                <a:rPr lang="en-US" sz="950" dirty="0"/>
                <a:t>More obfuscated fields at the same time negatively affects accuracy.</a:t>
              </a:r>
            </a:p>
          </p:txBody>
        </p:sp>
        <p:pic>
          <p:nvPicPr>
            <p:cNvPr id="18" name="Picture 17">
              <a:extLst>
                <a:ext uri="{FF2B5EF4-FFF2-40B4-BE49-F238E27FC236}">
                  <a16:creationId xmlns:a16="http://schemas.microsoft.com/office/drawing/2014/main" id="{07F7DB2E-D2FF-51F7-CE7D-CE2F37E2B74A}"/>
                </a:ext>
              </a:extLst>
            </p:cNvPr>
            <p:cNvPicPr>
              <a:picLocks noChangeAspect="1"/>
            </p:cNvPicPr>
            <p:nvPr/>
          </p:nvPicPr>
          <p:blipFill>
            <a:blip r:embed="rId7"/>
            <a:stretch>
              <a:fillRect/>
            </a:stretch>
          </p:blipFill>
          <p:spPr>
            <a:xfrm>
              <a:off x="1465288" y="3973111"/>
              <a:ext cx="577254" cy="577254"/>
            </a:xfrm>
            <a:prstGeom prst="rect">
              <a:avLst/>
            </a:prstGeom>
          </p:spPr>
        </p:pic>
      </p:grpSp>
      <p:sp>
        <p:nvSpPr>
          <p:cNvPr id="19" name="Google Shape;3506;p42">
            <a:extLst>
              <a:ext uri="{FF2B5EF4-FFF2-40B4-BE49-F238E27FC236}">
                <a16:creationId xmlns:a16="http://schemas.microsoft.com/office/drawing/2014/main" id="{E9AC5093-98FF-C49D-520E-8709C4830A3B}"/>
              </a:ext>
            </a:extLst>
          </p:cNvPr>
          <p:cNvSpPr txBox="1">
            <a:spLocks/>
          </p:cNvSpPr>
          <p:nvPr/>
        </p:nvSpPr>
        <p:spPr>
          <a:xfrm>
            <a:off x="8586438" y="4812866"/>
            <a:ext cx="557561" cy="3306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r"/>
            <a:r>
              <a:rPr lang="en-US" sz="1000" dirty="0"/>
              <a:t>42</a:t>
            </a:r>
          </a:p>
        </p:txBody>
      </p:sp>
      <p:cxnSp>
        <p:nvCxnSpPr>
          <p:cNvPr id="20" name="Straight Connector 19">
            <a:extLst>
              <a:ext uri="{FF2B5EF4-FFF2-40B4-BE49-F238E27FC236}">
                <a16:creationId xmlns:a16="http://schemas.microsoft.com/office/drawing/2014/main" id="{58B9B4E8-AED0-813B-B213-C40839D44326}"/>
              </a:ext>
            </a:extLst>
          </p:cNvPr>
          <p:cNvCxnSpPr>
            <a:cxnSpLocks/>
          </p:cNvCxnSpPr>
          <p:nvPr/>
        </p:nvCxnSpPr>
        <p:spPr>
          <a:xfrm>
            <a:off x="2838365" y="1079001"/>
            <a:ext cx="0" cy="2708253"/>
          </a:xfrm>
          <a:prstGeom prst="line">
            <a:avLst/>
          </a:prstGeom>
          <a:ln w="63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E7DF599-ED64-34B4-CAEB-E1261DB50440}"/>
              </a:ext>
            </a:extLst>
          </p:cNvPr>
          <p:cNvCxnSpPr>
            <a:cxnSpLocks/>
          </p:cNvCxnSpPr>
          <p:nvPr/>
        </p:nvCxnSpPr>
        <p:spPr>
          <a:xfrm>
            <a:off x="3685591" y="1079001"/>
            <a:ext cx="0" cy="2708253"/>
          </a:xfrm>
          <a:prstGeom prst="line">
            <a:avLst/>
          </a:prstGeom>
          <a:ln w="63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DB40D45-15B9-CD50-5F90-421167427A00}"/>
              </a:ext>
            </a:extLst>
          </p:cNvPr>
          <p:cNvCxnSpPr>
            <a:cxnSpLocks/>
          </p:cNvCxnSpPr>
          <p:nvPr/>
        </p:nvCxnSpPr>
        <p:spPr>
          <a:xfrm>
            <a:off x="4532817" y="1079001"/>
            <a:ext cx="0" cy="2708253"/>
          </a:xfrm>
          <a:prstGeom prst="line">
            <a:avLst/>
          </a:prstGeom>
          <a:ln w="63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 name="Google Shape;3523;p43">
            <a:extLst>
              <a:ext uri="{FF2B5EF4-FFF2-40B4-BE49-F238E27FC236}">
                <a16:creationId xmlns:a16="http://schemas.microsoft.com/office/drawing/2014/main" id="{F5D67063-6EB3-3F3E-2CE8-885503AE959E}"/>
              </a:ext>
            </a:extLst>
          </p:cNvPr>
          <p:cNvSpPr txBox="1">
            <a:spLocks/>
          </p:cNvSpPr>
          <p:nvPr/>
        </p:nvSpPr>
        <p:spPr>
          <a:xfrm>
            <a:off x="2571979" y="3747526"/>
            <a:ext cx="532772" cy="3358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900" dirty="0"/>
              <a:t>1 field</a:t>
            </a:r>
            <a:endParaRPr lang="en-CH" sz="900" dirty="0"/>
          </a:p>
        </p:txBody>
      </p:sp>
      <p:sp>
        <p:nvSpPr>
          <p:cNvPr id="5" name="Google Shape;3523;p43">
            <a:extLst>
              <a:ext uri="{FF2B5EF4-FFF2-40B4-BE49-F238E27FC236}">
                <a16:creationId xmlns:a16="http://schemas.microsoft.com/office/drawing/2014/main" id="{00AC3CB6-4FA6-96BB-37D8-219C0D32606B}"/>
              </a:ext>
            </a:extLst>
          </p:cNvPr>
          <p:cNvSpPr txBox="1">
            <a:spLocks/>
          </p:cNvSpPr>
          <p:nvPr/>
        </p:nvSpPr>
        <p:spPr>
          <a:xfrm>
            <a:off x="3320339" y="3746429"/>
            <a:ext cx="723343" cy="3358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900" dirty="0"/>
              <a:t>5 fields</a:t>
            </a:r>
            <a:endParaRPr lang="en-CH" sz="900" dirty="0"/>
          </a:p>
        </p:txBody>
      </p:sp>
      <p:sp>
        <p:nvSpPr>
          <p:cNvPr id="6" name="Google Shape;3523;p43">
            <a:extLst>
              <a:ext uri="{FF2B5EF4-FFF2-40B4-BE49-F238E27FC236}">
                <a16:creationId xmlns:a16="http://schemas.microsoft.com/office/drawing/2014/main" id="{E598BFCA-595E-1C5C-F976-B877CE8438B5}"/>
              </a:ext>
            </a:extLst>
          </p:cNvPr>
          <p:cNvSpPr txBox="1">
            <a:spLocks/>
          </p:cNvSpPr>
          <p:nvPr/>
        </p:nvSpPr>
        <p:spPr>
          <a:xfrm>
            <a:off x="4172013" y="3746429"/>
            <a:ext cx="723343" cy="3358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900" dirty="0"/>
              <a:t>10 fields</a:t>
            </a:r>
            <a:endParaRPr lang="en-CH" sz="900" dirty="0"/>
          </a:p>
        </p:txBody>
      </p:sp>
      <p:cxnSp>
        <p:nvCxnSpPr>
          <p:cNvPr id="28" name="Straight Connector 27">
            <a:extLst>
              <a:ext uri="{FF2B5EF4-FFF2-40B4-BE49-F238E27FC236}">
                <a16:creationId xmlns:a16="http://schemas.microsoft.com/office/drawing/2014/main" id="{8CF23D8C-CEA9-6DC3-6C7D-625AAB112277}"/>
              </a:ext>
            </a:extLst>
          </p:cNvPr>
          <p:cNvCxnSpPr/>
          <p:nvPr/>
        </p:nvCxnSpPr>
        <p:spPr>
          <a:xfrm>
            <a:off x="1464162" y="2126120"/>
            <a:ext cx="359028" cy="0"/>
          </a:xfrm>
          <a:prstGeom prst="line">
            <a:avLst/>
          </a:prstGeom>
          <a:ln w="76200">
            <a:solidFill>
              <a:srgbClr val="8ED973"/>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820A41D-7ACE-FFB5-800C-4CD39CDF061A}"/>
              </a:ext>
            </a:extLst>
          </p:cNvPr>
          <p:cNvCxnSpPr/>
          <p:nvPr/>
        </p:nvCxnSpPr>
        <p:spPr>
          <a:xfrm>
            <a:off x="1464162" y="2704866"/>
            <a:ext cx="359028" cy="0"/>
          </a:xfrm>
          <a:prstGeom prst="line">
            <a:avLst/>
          </a:prstGeom>
          <a:ln w="76200">
            <a:solidFill>
              <a:srgbClr val="D86ECC"/>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CFEBA24-7AEF-5386-685E-59DB3841CF32}"/>
              </a:ext>
            </a:extLst>
          </p:cNvPr>
          <p:cNvCxnSpPr/>
          <p:nvPr/>
        </p:nvCxnSpPr>
        <p:spPr>
          <a:xfrm>
            <a:off x="1464162" y="3283612"/>
            <a:ext cx="359028" cy="0"/>
          </a:xfrm>
          <a:prstGeom prst="line">
            <a:avLst/>
          </a:prstGeom>
          <a:ln w="76200">
            <a:solidFill>
              <a:srgbClr val="46B1E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07516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3915;p51">
            <a:extLst>
              <a:ext uri="{FF2B5EF4-FFF2-40B4-BE49-F238E27FC236}">
                <a16:creationId xmlns:a16="http://schemas.microsoft.com/office/drawing/2014/main" id="{B8853E0F-99DD-F629-0EAE-BD1A40BE3248}"/>
              </a:ext>
            </a:extLst>
          </p:cNvPr>
          <p:cNvSpPr txBox="1">
            <a:spLocks/>
          </p:cNvSpPr>
          <p:nvPr/>
        </p:nvSpPr>
        <p:spPr>
          <a:xfrm>
            <a:off x="838777" y="3335337"/>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Outfit"/>
              <a:buNone/>
              <a:defRPr sz="60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9pPr>
          </a:lstStyle>
          <a:p>
            <a:r>
              <a:rPr lang="en-US" sz="4400" dirty="0"/>
              <a:t>Zero- vs. One-shot</a:t>
            </a:r>
          </a:p>
        </p:txBody>
      </p:sp>
      <p:sp>
        <p:nvSpPr>
          <p:cNvPr id="10" name="Title 1">
            <a:extLst>
              <a:ext uri="{FF2B5EF4-FFF2-40B4-BE49-F238E27FC236}">
                <a16:creationId xmlns:a16="http://schemas.microsoft.com/office/drawing/2014/main" id="{655F5B82-932B-1580-3BD1-21B5653226A0}"/>
              </a:ext>
            </a:extLst>
          </p:cNvPr>
          <p:cNvSpPr txBox="1">
            <a:spLocks/>
          </p:cNvSpPr>
          <p:nvPr/>
        </p:nvSpPr>
        <p:spPr>
          <a:xfrm>
            <a:off x="2632797" y="4063026"/>
            <a:ext cx="3984317" cy="4142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Outfit"/>
              <a:buNone/>
              <a:defRPr sz="60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9pPr>
          </a:lstStyle>
          <a:p>
            <a:r>
              <a:rPr lang="en-US" sz="1100" b="0" dirty="0">
                <a:solidFill>
                  <a:schemeClr val="accent6"/>
                </a:solidFill>
              </a:rPr>
              <a:t>Give an example about how to solve the task.</a:t>
            </a:r>
          </a:p>
        </p:txBody>
      </p:sp>
      <p:sp>
        <p:nvSpPr>
          <p:cNvPr id="4" name="Google Shape;3506;p42">
            <a:extLst>
              <a:ext uri="{FF2B5EF4-FFF2-40B4-BE49-F238E27FC236}">
                <a16:creationId xmlns:a16="http://schemas.microsoft.com/office/drawing/2014/main" id="{23DAB12D-7F03-D1A8-032F-CAC33839A223}"/>
              </a:ext>
            </a:extLst>
          </p:cNvPr>
          <p:cNvSpPr txBox="1">
            <a:spLocks/>
          </p:cNvSpPr>
          <p:nvPr/>
        </p:nvSpPr>
        <p:spPr>
          <a:xfrm>
            <a:off x="8586438" y="4812866"/>
            <a:ext cx="557561" cy="3306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r"/>
            <a:endParaRPr lang="en-US" sz="1000" dirty="0"/>
          </a:p>
        </p:txBody>
      </p:sp>
      <p:pic>
        <p:nvPicPr>
          <p:cNvPr id="23" name="Picture 22">
            <a:extLst>
              <a:ext uri="{FF2B5EF4-FFF2-40B4-BE49-F238E27FC236}">
                <a16:creationId xmlns:a16="http://schemas.microsoft.com/office/drawing/2014/main" id="{804BA1E5-AAF4-7F61-4589-72798E6464FA}"/>
              </a:ext>
            </a:extLst>
          </p:cNvPr>
          <p:cNvPicPr>
            <a:picLocks noChangeAspect="1"/>
          </p:cNvPicPr>
          <p:nvPr/>
        </p:nvPicPr>
        <p:blipFill rotWithShape="1">
          <a:blip r:embed="rId2"/>
          <a:srcRect l="28952" t="16357" r="39630" b="22479"/>
          <a:stretch/>
        </p:blipFill>
        <p:spPr>
          <a:xfrm>
            <a:off x="7291455" y="950202"/>
            <a:ext cx="541069" cy="632090"/>
          </a:xfrm>
          <a:prstGeom prst="rect">
            <a:avLst/>
          </a:prstGeom>
        </p:spPr>
      </p:pic>
      <p:sp>
        <p:nvSpPr>
          <p:cNvPr id="24" name="Google Shape;3915;p51">
            <a:extLst>
              <a:ext uri="{FF2B5EF4-FFF2-40B4-BE49-F238E27FC236}">
                <a16:creationId xmlns:a16="http://schemas.microsoft.com/office/drawing/2014/main" id="{EBA4DFEA-ABB5-14F2-57B7-E6DDA660CAAF}"/>
              </a:ext>
            </a:extLst>
          </p:cNvPr>
          <p:cNvSpPr txBox="1">
            <a:spLocks/>
          </p:cNvSpPr>
          <p:nvPr/>
        </p:nvSpPr>
        <p:spPr>
          <a:xfrm>
            <a:off x="6943736" y="1556084"/>
            <a:ext cx="1316604" cy="45722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dirty="0" err="1">
                <a:solidFill>
                  <a:schemeClr val="accent6"/>
                </a:solidFill>
                <a:latin typeface="Rockwell" panose="02060603020205020403" pitchFamily="18" charset="77"/>
              </a:rPr>
              <a:t>CodeLLaMA</a:t>
            </a:r>
            <a:endParaRPr lang="en-US" sz="1200" dirty="0">
              <a:solidFill>
                <a:schemeClr val="accent6"/>
              </a:solidFill>
              <a:latin typeface="Rockwell" panose="02060603020205020403" pitchFamily="18" charset="77"/>
            </a:endParaRPr>
          </a:p>
        </p:txBody>
      </p:sp>
      <p:pic>
        <p:nvPicPr>
          <p:cNvPr id="25" name="Picture 24">
            <a:extLst>
              <a:ext uri="{FF2B5EF4-FFF2-40B4-BE49-F238E27FC236}">
                <a16:creationId xmlns:a16="http://schemas.microsoft.com/office/drawing/2014/main" id="{C22779FA-7E19-C463-8392-199700150253}"/>
              </a:ext>
            </a:extLst>
          </p:cNvPr>
          <p:cNvPicPr>
            <a:picLocks noChangeAspect="1"/>
          </p:cNvPicPr>
          <p:nvPr/>
        </p:nvPicPr>
        <p:blipFill>
          <a:blip r:embed="rId3"/>
          <a:stretch>
            <a:fillRect/>
          </a:stretch>
        </p:blipFill>
        <p:spPr>
          <a:xfrm>
            <a:off x="7255650" y="2051990"/>
            <a:ext cx="642536" cy="642536"/>
          </a:xfrm>
          <a:prstGeom prst="rect">
            <a:avLst/>
          </a:prstGeom>
        </p:spPr>
      </p:pic>
      <p:sp>
        <p:nvSpPr>
          <p:cNvPr id="26" name="Google Shape;3915;p51">
            <a:extLst>
              <a:ext uri="{FF2B5EF4-FFF2-40B4-BE49-F238E27FC236}">
                <a16:creationId xmlns:a16="http://schemas.microsoft.com/office/drawing/2014/main" id="{3C48067C-DACF-10EC-80CE-4C436BBDD01A}"/>
              </a:ext>
            </a:extLst>
          </p:cNvPr>
          <p:cNvSpPr txBox="1">
            <a:spLocks/>
          </p:cNvSpPr>
          <p:nvPr/>
        </p:nvSpPr>
        <p:spPr>
          <a:xfrm>
            <a:off x="6875019" y="2642110"/>
            <a:ext cx="1403797" cy="45722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dirty="0">
                <a:solidFill>
                  <a:schemeClr val="accent6"/>
                </a:solidFill>
                <a:latin typeface="Rockwell" panose="02060603020205020403" pitchFamily="18" charset="77"/>
              </a:rPr>
              <a:t>LLaMA-3</a:t>
            </a:r>
          </a:p>
        </p:txBody>
      </p:sp>
      <p:sp>
        <p:nvSpPr>
          <p:cNvPr id="27" name="Rounded Rectangle 26">
            <a:extLst>
              <a:ext uri="{FF2B5EF4-FFF2-40B4-BE49-F238E27FC236}">
                <a16:creationId xmlns:a16="http://schemas.microsoft.com/office/drawing/2014/main" id="{FC68EC16-DA02-3308-8204-85062BB0A82D}"/>
              </a:ext>
            </a:extLst>
          </p:cNvPr>
          <p:cNvSpPr/>
          <p:nvPr/>
        </p:nvSpPr>
        <p:spPr>
          <a:xfrm>
            <a:off x="773803" y="654568"/>
            <a:ext cx="2777948" cy="2444768"/>
          </a:xfrm>
          <a:prstGeom prst="roundRect">
            <a:avLst>
              <a:gd name="adj" fmla="val 9373"/>
            </a:avLst>
          </a:prstGeom>
          <a:solidFill>
            <a:schemeClr val="tx1"/>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8" name="Title 1">
            <a:extLst>
              <a:ext uri="{FF2B5EF4-FFF2-40B4-BE49-F238E27FC236}">
                <a16:creationId xmlns:a16="http://schemas.microsoft.com/office/drawing/2014/main" id="{AEBAD95C-8F2D-6484-F7FE-5817FC7F1FDD}"/>
              </a:ext>
            </a:extLst>
          </p:cNvPr>
          <p:cNvSpPr>
            <a:spLocks noGrp="1"/>
          </p:cNvSpPr>
          <p:nvPr>
            <p:ph type="title"/>
          </p:nvPr>
        </p:nvSpPr>
        <p:spPr>
          <a:xfrm>
            <a:off x="865184" y="654567"/>
            <a:ext cx="2609850" cy="2444768"/>
          </a:xfrm>
        </p:spPr>
        <p:txBody>
          <a:bodyPr/>
          <a:lstStyle/>
          <a:p>
            <a:pPr algn="l">
              <a:lnSpc>
                <a:spcPct val="150000"/>
              </a:lnSpc>
            </a:pPr>
            <a:r>
              <a:rPr lang="en-US" sz="700" u="sng" dirty="0">
                <a:solidFill>
                  <a:schemeClr val="bg1"/>
                </a:solidFill>
              </a:rPr>
              <a:t>[zero-shot prompt]</a:t>
            </a:r>
            <a:br>
              <a:rPr lang="en-US" sz="700" b="0" dirty="0">
                <a:solidFill>
                  <a:schemeClr val="bg1"/>
                </a:solidFill>
              </a:rPr>
            </a:br>
            <a:r>
              <a:rPr lang="en-US" sz="300" b="0" dirty="0">
                <a:solidFill>
                  <a:schemeClr val="bg1"/>
                </a:solidFill>
              </a:rPr>
              <a:t> </a:t>
            </a:r>
            <a:br>
              <a:rPr lang="en-US" sz="700" b="0" dirty="0">
                <a:solidFill>
                  <a:schemeClr val="bg1"/>
                </a:solidFill>
              </a:rPr>
            </a:br>
            <a:r>
              <a:rPr lang="en-US" sz="700" b="0" dirty="0">
                <a:solidFill>
                  <a:schemeClr val="bg1"/>
                </a:solidFill>
              </a:rPr>
              <a:t>The following example shows how to carry out the task:</a:t>
            </a:r>
            <a:br>
              <a:rPr lang="en-US" sz="700" b="0" dirty="0">
                <a:solidFill>
                  <a:schemeClr val="bg1"/>
                </a:solidFill>
              </a:rPr>
            </a:br>
            <a:r>
              <a:rPr lang="en-US" sz="300" b="0" dirty="0">
                <a:solidFill>
                  <a:schemeClr val="bg1"/>
                </a:solidFill>
              </a:rPr>
              <a:t>  </a:t>
            </a:r>
            <a:br>
              <a:rPr lang="en-US" sz="300" b="0" dirty="0">
                <a:solidFill>
                  <a:schemeClr val="bg1"/>
                </a:solidFill>
              </a:rPr>
            </a:br>
            <a:r>
              <a:rPr lang="en-US" sz="700" u="sng" dirty="0">
                <a:solidFill>
                  <a:schemeClr val="bg1"/>
                </a:solidFill>
              </a:rPr>
              <a:t>Input</a:t>
            </a:r>
            <a:r>
              <a:rPr lang="en-US" sz="700" b="0" dirty="0">
                <a:solidFill>
                  <a:schemeClr val="bg1"/>
                </a:solidFill>
              </a:rPr>
              <a:t> obfuscated method =</a:t>
            </a:r>
            <a:br>
              <a:rPr lang="en-US" sz="700" b="0" dirty="0">
                <a:solidFill>
                  <a:schemeClr val="bg1"/>
                </a:solidFill>
              </a:rPr>
            </a:br>
            <a:r>
              <a:rPr lang="en-US" sz="700" b="0" dirty="0">
                <a:solidFill>
                  <a:schemeClr val="bg1"/>
                </a:solidFill>
              </a:rPr>
              <a:t>"public double </a:t>
            </a:r>
            <a:r>
              <a:rPr lang="en-US" sz="700" b="0" dirty="0" err="1">
                <a:solidFill>
                  <a:schemeClr val="bg1"/>
                </a:solidFill>
              </a:rPr>
              <a:t>computeTriangleArea</a:t>
            </a:r>
            <a:r>
              <a:rPr lang="en-US" sz="700" b="0" dirty="0">
                <a:solidFill>
                  <a:schemeClr val="bg1"/>
                </a:solidFill>
              </a:rPr>
              <a:t>() {</a:t>
            </a:r>
            <a:br>
              <a:rPr lang="en-US" sz="700" b="0" dirty="0">
                <a:solidFill>
                  <a:schemeClr val="bg1"/>
                </a:solidFill>
              </a:rPr>
            </a:br>
            <a:r>
              <a:rPr lang="en-US" sz="700" b="0" dirty="0">
                <a:solidFill>
                  <a:schemeClr val="bg1"/>
                </a:solidFill>
              </a:rPr>
              <a:t>    if (this.@@f0960fb65@@ &lt;= 0 || this.@@f601bfa9d@@ &lt;= 0) {</a:t>
            </a:r>
            <a:br>
              <a:rPr lang="en-US" sz="700" b="0" dirty="0">
                <a:solidFill>
                  <a:schemeClr val="bg1"/>
                </a:solidFill>
              </a:rPr>
            </a:br>
            <a:r>
              <a:rPr lang="en-US" sz="700" b="0" dirty="0">
                <a:solidFill>
                  <a:schemeClr val="bg1"/>
                </a:solidFill>
              </a:rPr>
              <a:t>        throw new </a:t>
            </a:r>
            <a:r>
              <a:rPr lang="en-US" sz="700" b="0" dirty="0" err="1">
                <a:solidFill>
                  <a:schemeClr val="bg1"/>
                </a:solidFill>
              </a:rPr>
              <a:t>IllegalArgumentException</a:t>
            </a:r>
            <a:r>
              <a:rPr lang="en-US" sz="700" b="0" dirty="0">
                <a:solidFill>
                  <a:schemeClr val="bg1"/>
                </a:solidFill>
              </a:rPr>
              <a:t>("Base and height must be greater than zero."); </a:t>
            </a:r>
            <a:br>
              <a:rPr lang="en-US" sz="700" b="0" dirty="0">
                <a:solidFill>
                  <a:schemeClr val="bg1"/>
                </a:solidFill>
              </a:rPr>
            </a:br>
            <a:r>
              <a:rPr lang="en-US" sz="700" b="0" dirty="0">
                <a:solidFill>
                  <a:schemeClr val="bg1"/>
                </a:solidFill>
              </a:rPr>
              <a:t>        }</a:t>
            </a:r>
            <a:br>
              <a:rPr lang="en-US" sz="700" b="0" dirty="0">
                <a:solidFill>
                  <a:schemeClr val="bg1"/>
                </a:solidFill>
              </a:rPr>
            </a:br>
            <a:r>
              <a:rPr lang="en-US" sz="700" b="0" dirty="0">
                <a:solidFill>
                  <a:schemeClr val="bg1"/>
                </a:solidFill>
              </a:rPr>
              <a:t>    return 0.5 * this.@@f0960fb65@@ * this.@@f601bfa9d@@;</a:t>
            </a:r>
            <a:br>
              <a:rPr lang="en-US" sz="700" b="0" dirty="0">
                <a:solidFill>
                  <a:schemeClr val="bg1"/>
                </a:solidFill>
              </a:rPr>
            </a:br>
            <a:r>
              <a:rPr lang="en-US" sz="700" b="0" dirty="0">
                <a:solidFill>
                  <a:schemeClr val="bg1"/>
                </a:solidFill>
              </a:rPr>
              <a:t>}"</a:t>
            </a:r>
            <a:br>
              <a:rPr lang="en-US" sz="700" b="0" dirty="0">
                <a:solidFill>
                  <a:schemeClr val="bg1"/>
                </a:solidFill>
              </a:rPr>
            </a:br>
            <a:r>
              <a:rPr lang="en-US" sz="300" b="0" dirty="0">
                <a:solidFill>
                  <a:schemeClr val="bg1"/>
                </a:solidFill>
              </a:rPr>
              <a:t> </a:t>
            </a:r>
            <a:br>
              <a:rPr lang="en-US" sz="700" b="0" dirty="0">
                <a:solidFill>
                  <a:schemeClr val="bg1"/>
                </a:solidFill>
              </a:rPr>
            </a:br>
            <a:r>
              <a:rPr lang="en-US" sz="700" b="0" dirty="0">
                <a:solidFill>
                  <a:schemeClr val="bg1"/>
                </a:solidFill>
              </a:rPr>
              <a:t>Expected </a:t>
            </a:r>
            <a:r>
              <a:rPr lang="en-US" sz="700" u="sng" dirty="0">
                <a:solidFill>
                  <a:schemeClr val="bg1"/>
                </a:solidFill>
              </a:rPr>
              <a:t>output</a:t>
            </a:r>
            <a:r>
              <a:rPr lang="en-US" sz="700" b="0" dirty="0">
                <a:solidFill>
                  <a:schemeClr val="bg1"/>
                </a:solidFill>
              </a:rPr>
              <a:t> = {"f0960fb65": "</a:t>
            </a:r>
            <a:r>
              <a:rPr lang="en-US" sz="700" b="0" dirty="0" err="1">
                <a:solidFill>
                  <a:schemeClr val="bg1"/>
                </a:solidFill>
              </a:rPr>
              <a:t>triangleBase</a:t>
            </a:r>
            <a:r>
              <a:rPr lang="en-US" sz="700" b="0" dirty="0">
                <a:solidFill>
                  <a:schemeClr val="bg1"/>
                </a:solidFill>
              </a:rPr>
              <a:t>", "f601bfa9d": "</a:t>
            </a:r>
            <a:r>
              <a:rPr lang="en-US" sz="700" b="0" dirty="0" err="1">
                <a:solidFill>
                  <a:schemeClr val="bg1"/>
                </a:solidFill>
              </a:rPr>
              <a:t>triangleHeight</a:t>
            </a:r>
            <a:r>
              <a:rPr lang="en-US" sz="700" b="0" dirty="0">
                <a:solidFill>
                  <a:schemeClr val="bg1"/>
                </a:solidFill>
              </a:rPr>
              <a:t>"}</a:t>
            </a:r>
            <a:endParaRPr lang="en-CH" sz="700" b="0" dirty="0">
              <a:solidFill>
                <a:schemeClr val="bg1"/>
              </a:solidFill>
            </a:endParaRPr>
          </a:p>
        </p:txBody>
      </p:sp>
      <p:cxnSp>
        <p:nvCxnSpPr>
          <p:cNvPr id="29" name="Straight Arrow Connector 28">
            <a:extLst>
              <a:ext uri="{FF2B5EF4-FFF2-40B4-BE49-F238E27FC236}">
                <a16:creationId xmlns:a16="http://schemas.microsoft.com/office/drawing/2014/main" id="{0867F359-DBB0-82DD-9C20-642F8751761A}"/>
              </a:ext>
            </a:extLst>
          </p:cNvPr>
          <p:cNvCxnSpPr>
            <a:cxnSpLocks/>
          </p:cNvCxnSpPr>
          <p:nvPr/>
        </p:nvCxnSpPr>
        <p:spPr>
          <a:xfrm>
            <a:off x="6422262" y="1990603"/>
            <a:ext cx="4778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5FD2B99A-5ABA-7273-6F1F-E277984DF047}"/>
              </a:ext>
            </a:extLst>
          </p:cNvPr>
          <p:cNvSpPr txBox="1">
            <a:spLocks/>
          </p:cNvSpPr>
          <p:nvPr/>
        </p:nvSpPr>
        <p:spPr>
          <a:xfrm>
            <a:off x="3696992" y="1750139"/>
            <a:ext cx="323435" cy="4142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Outfit"/>
              <a:buNone/>
              <a:defRPr sz="60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9pPr>
          </a:lstStyle>
          <a:p>
            <a:r>
              <a:rPr lang="en-US" sz="2000" b="0" dirty="0">
                <a:solidFill>
                  <a:schemeClr val="accent6"/>
                </a:solidFill>
              </a:rPr>
              <a:t>+</a:t>
            </a:r>
            <a:endParaRPr lang="en-CH" sz="1600" b="0" dirty="0">
              <a:solidFill>
                <a:schemeClr val="accent6"/>
              </a:solidFill>
            </a:endParaRPr>
          </a:p>
        </p:txBody>
      </p:sp>
      <p:sp>
        <p:nvSpPr>
          <p:cNvPr id="31" name="Rounded Rectangle 30">
            <a:extLst>
              <a:ext uri="{FF2B5EF4-FFF2-40B4-BE49-F238E27FC236}">
                <a16:creationId xmlns:a16="http://schemas.microsoft.com/office/drawing/2014/main" id="{697943C0-CFCE-E0AD-81ED-B052286332BB}"/>
              </a:ext>
            </a:extLst>
          </p:cNvPr>
          <p:cNvSpPr/>
          <p:nvPr/>
        </p:nvSpPr>
        <p:spPr>
          <a:xfrm>
            <a:off x="4178107" y="1608766"/>
            <a:ext cx="2009296" cy="763674"/>
          </a:xfrm>
          <a:prstGeom prst="roundRect">
            <a:avLst>
              <a:gd name="adj" fmla="val 13389"/>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2" name="Title 1">
            <a:extLst>
              <a:ext uri="{FF2B5EF4-FFF2-40B4-BE49-F238E27FC236}">
                <a16:creationId xmlns:a16="http://schemas.microsoft.com/office/drawing/2014/main" id="{796E01EA-933A-4AB8-BF3C-AB42DE8BFCE6}"/>
              </a:ext>
            </a:extLst>
          </p:cNvPr>
          <p:cNvSpPr txBox="1">
            <a:spLocks/>
          </p:cNvSpPr>
          <p:nvPr/>
        </p:nvSpPr>
        <p:spPr>
          <a:xfrm>
            <a:off x="690873" y="323202"/>
            <a:ext cx="1540619" cy="4142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Outfit"/>
              <a:buNone/>
              <a:defRPr sz="60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9pPr>
          </a:lstStyle>
          <a:p>
            <a:pPr algn="l"/>
            <a:r>
              <a:rPr lang="en-US" sz="800" b="0" dirty="0">
                <a:solidFill>
                  <a:schemeClr val="accent6"/>
                </a:solidFill>
              </a:rPr>
              <a:t>Instruction + Example</a:t>
            </a:r>
            <a:endParaRPr lang="en-CH" sz="800" b="0" dirty="0">
              <a:solidFill>
                <a:schemeClr val="accent6"/>
              </a:solidFill>
            </a:endParaRPr>
          </a:p>
        </p:txBody>
      </p:sp>
      <p:sp>
        <p:nvSpPr>
          <p:cNvPr id="33" name="Title 1">
            <a:extLst>
              <a:ext uri="{FF2B5EF4-FFF2-40B4-BE49-F238E27FC236}">
                <a16:creationId xmlns:a16="http://schemas.microsoft.com/office/drawing/2014/main" id="{C58DA0D0-4ED9-F082-04F9-9032870F9B63}"/>
              </a:ext>
            </a:extLst>
          </p:cNvPr>
          <p:cNvSpPr txBox="1">
            <a:spLocks/>
          </p:cNvSpPr>
          <p:nvPr/>
        </p:nvSpPr>
        <p:spPr>
          <a:xfrm>
            <a:off x="4082858" y="1301415"/>
            <a:ext cx="1540619" cy="4142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Outfit"/>
              <a:buNone/>
              <a:defRPr sz="60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9pPr>
          </a:lstStyle>
          <a:p>
            <a:pPr algn="l"/>
            <a:r>
              <a:rPr lang="en-US" sz="800" b="0" dirty="0">
                <a:solidFill>
                  <a:schemeClr val="accent6"/>
                </a:solidFill>
              </a:rPr>
              <a:t>Method to be </a:t>
            </a:r>
            <a:r>
              <a:rPr lang="en-US" sz="800" b="0" dirty="0" err="1">
                <a:solidFill>
                  <a:schemeClr val="accent6"/>
                </a:solidFill>
              </a:rPr>
              <a:t>deobfuscated</a:t>
            </a:r>
            <a:endParaRPr lang="en-CH" sz="800" b="0" dirty="0">
              <a:solidFill>
                <a:schemeClr val="accent6"/>
              </a:solidFill>
            </a:endParaRPr>
          </a:p>
        </p:txBody>
      </p:sp>
      <p:sp>
        <p:nvSpPr>
          <p:cNvPr id="34" name="Title 1">
            <a:extLst>
              <a:ext uri="{FF2B5EF4-FFF2-40B4-BE49-F238E27FC236}">
                <a16:creationId xmlns:a16="http://schemas.microsoft.com/office/drawing/2014/main" id="{57E5009A-C7F8-733C-10DD-21A69F607D65}"/>
              </a:ext>
            </a:extLst>
          </p:cNvPr>
          <p:cNvSpPr txBox="1">
            <a:spLocks/>
          </p:cNvSpPr>
          <p:nvPr/>
        </p:nvSpPr>
        <p:spPr>
          <a:xfrm>
            <a:off x="4190223" y="1613791"/>
            <a:ext cx="2033669" cy="7636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Outfit"/>
              <a:buNone/>
              <a:defRPr sz="60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9pPr>
          </a:lstStyle>
          <a:p>
            <a:pPr algn="l">
              <a:lnSpc>
                <a:spcPct val="150000"/>
              </a:lnSpc>
            </a:pPr>
            <a:r>
              <a:rPr lang="en-CH" sz="700" b="0" dirty="0">
                <a:solidFill>
                  <a:schemeClr val="bg1"/>
                </a:solidFill>
              </a:rPr>
              <a:t>void fillBottle() {</a:t>
            </a:r>
          </a:p>
          <a:p>
            <a:pPr algn="l">
              <a:lnSpc>
                <a:spcPct val="150000"/>
              </a:lnSpc>
            </a:pPr>
            <a:r>
              <a:rPr lang="en-CH" sz="700" b="0" dirty="0">
                <a:solidFill>
                  <a:schemeClr val="bg1"/>
                </a:solidFill>
              </a:rPr>
              <a:t>        this.</a:t>
            </a:r>
            <a:r>
              <a:rPr lang="en-CH" sz="700" u="sng" dirty="0">
                <a:solidFill>
                  <a:schemeClr val="bg1"/>
                </a:solidFill>
              </a:rPr>
              <a:t>2hehoj</a:t>
            </a:r>
            <a:r>
              <a:rPr lang="en-CH" sz="700" b="0" dirty="0">
                <a:solidFill>
                  <a:schemeClr val="bg1"/>
                </a:solidFill>
              </a:rPr>
              <a:t> = True;</a:t>
            </a:r>
          </a:p>
          <a:p>
            <a:pPr algn="l">
              <a:lnSpc>
                <a:spcPct val="150000"/>
              </a:lnSpc>
            </a:pPr>
            <a:r>
              <a:rPr lang="en-CH" sz="700" b="0" dirty="0">
                <a:solidFill>
                  <a:schemeClr val="bg1"/>
                </a:solidFill>
              </a:rPr>
              <a:t>        System.out.println(“Bottle:”, this. </a:t>
            </a:r>
            <a:r>
              <a:rPr lang="en-CH" sz="700" u="sng" dirty="0">
                <a:solidFill>
                  <a:schemeClr val="bg1"/>
                </a:solidFill>
              </a:rPr>
              <a:t>2hehoj</a:t>
            </a:r>
            <a:r>
              <a:rPr lang="en-CH" sz="700" b="0" dirty="0">
                <a:solidFill>
                  <a:schemeClr val="bg1"/>
                </a:solidFill>
              </a:rPr>
              <a:t>)</a:t>
            </a:r>
          </a:p>
          <a:p>
            <a:pPr algn="l">
              <a:lnSpc>
                <a:spcPct val="150000"/>
              </a:lnSpc>
            </a:pPr>
            <a:r>
              <a:rPr lang="en-CH" sz="700" b="0" dirty="0">
                <a:solidFill>
                  <a:schemeClr val="bg1"/>
                </a:solidFill>
              </a:rPr>
              <a:t>}</a:t>
            </a:r>
          </a:p>
        </p:txBody>
      </p:sp>
      <p:sp>
        <p:nvSpPr>
          <p:cNvPr id="35" name="Rounded Rectangle 34">
            <a:extLst>
              <a:ext uri="{FF2B5EF4-FFF2-40B4-BE49-F238E27FC236}">
                <a16:creationId xmlns:a16="http://schemas.microsoft.com/office/drawing/2014/main" id="{9E95D866-9A19-7AD6-7410-C5348E91A674}"/>
              </a:ext>
            </a:extLst>
          </p:cNvPr>
          <p:cNvSpPr/>
          <p:nvPr/>
        </p:nvSpPr>
        <p:spPr>
          <a:xfrm>
            <a:off x="654012" y="384215"/>
            <a:ext cx="7624804" cy="2835436"/>
          </a:xfrm>
          <a:prstGeom prst="roundRect">
            <a:avLst>
              <a:gd name="adj" fmla="val 6435"/>
            </a:avLst>
          </a:prstGeom>
          <a:noFill/>
          <a:ln w="12700">
            <a:solidFill>
              <a:schemeClr val="accent6">
                <a:lumMod val="6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6" name="Google Shape;3506;p42">
            <a:extLst>
              <a:ext uri="{FF2B5EF4-FFF2-40B4-BE49-F238E27FC236}">
                <a16:creationId xmlns:a16="http://schemas.microsoft.com/office/drawing/2014/main" id="{EF6C3A48-7B3B-C1EC-4340-478AE25DF89D}"/>
              </a:ext>
            </a:extLst>
          </p:cNvPr>
          <p:cNvSpPr txBox="1">
            <a:spLocks/>
          </p:cNvSpPr>
          <p:nvPr/>
        </p:nvSpPr>
        <p:spPr>
          <a:xfrm>
            <a:off x="8586439" y="4812867"/>
            <a:ext cx="557561" cy="3306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r"/>
            <a:r>
              <a:rPr lang="en-US" sz="1000" dirty="0"/>
              <a:t>43</a:t>
            </a:r>
          </a:p>
        </p:txBody>
      </p:sp>
    </p:spTree>
    <p:extLst>
      <p:ext uri="{BB962C8B-B14F-4D97-AF65-F5344CB8AC3E}">
        <p14:creationId xmlns:p14="http://schemas.microsoft.com/office/powerpoint/2010/main" val="8940862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3915;p51">
            <a:extLst>
              <a:ext uri="{FF2B5EF4-FFF2-40B4-BE49-F238E27FC236}">
                <a16:creationId xmlns:a16="http://schemas.microsoft.com/office/drawing/2014/main" id="{B8853E0F-99DD-F629-0EAE-BD1A40BE3248}"/>
              </a:ext>
            </a:extLst>
          </p:cNvPr>
          <p:cNvSpPr txBox="1">
            <a:spLocks/>
          </p:cNvSpPr>
          <p:nvPr/>
        </p:nvSpPr>
        <p:spPr>
          <a:xfrm>
            <a:off x="4905118" y="1067930"/>
            <a:ext cx="282703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Outfit"/>
              <a:buNone/>
              <a:defRPr sz="60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9pPr>
          </a:lstStyle>
          <a:p>
            <a:pPr algn="l"/>
            <a:r>
              <a:rPr lang="en-US" sz="2400" dirty="0"/>
              <a:t>Zero vs. One-shot</a:t>
            </a:r>
          </a:p>
        </p:txBody>
      </p:sp>
      <p:grpSp>
        <p:nvGrpSpPr>
          <p:cNvPr id="17" name="Group 16">
            <a:extLst>
              <a:ext uri="{FF2B5EF4-FFF2-40B4-BE49-F238E27FC236}">
                <a16:creationId xmlns:a16="http://schemas.microsoft.com/office/drawing/2014/main" id="{90E694E3-526F-AD5D-845D-E3556B76BF45}"/>
              </a:ext>
            </a:extLst>
          </p:cNvPr>
          <p:cNvGrpSpPr/>
          <p:nvPr/>
        </p:nvGrpSpPr>
        <p:grpSpPr>
          <a:xfrm>
            <a:off x="2640877" y="4109137"/>
            <a:ext cx="3862245" cy="658600"/>
            <a:chOff x="1465288" y="4301105"/>
            <a:chExt cx="3862245" cy="658600"/>
          </a:xfrm>
        </p:grpSpPr>
        <p:sp>
          <p:nvSpPr>
            <p:cNvPr id="18" name="Rectangle 17">
              <a:extLst>
                <a:ext uri="{FF2B5EF4-FFF2-40B4-BE49-F238E27FC236}">
                  <a16:creationId xmlns:a16="http://schemas.microsoft.com/office/drawing/2014/main" id="{10B90C95-81D9-1267-2A12-2AFAFFC1B356}"/>
                </a:ext>
              </a:extLst>
            </p:cNvPr>
            <p:cNvSpPr/>
            <p:nvPr/>
          </p:nvSpPr>
          <p:spPr>
            <a:xfrm>
              <a:off x="1465288" y="4335201"/>
              <a:ext cx="3862245" cy="577254"/>
            </a:xfrm>
            <a:prstGeom prst="rect">
              <a:avLst/>
            </a:prstGeom>
            <a:solidFill>
              <a:srgbClr val="FF6C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9" name="Google Shape;3523;p43">
              <a:extLst>
                <a:ext uri="{FF2B5EF4-FFF2-40B4-BE49-F238E27FC236}">
                  <a16:creationId xmlns:a16="http://schemas.microsoft.com/office/drawing/2014/main" id="{4E654469-9AA9-971E-7A3A-C4E14E572DC7}"/>
                </a:ext>
              </a:extLst>
            </p:cNvPr>
            <p:cNvSpPr txBox="1">
              <a:spLocks/>
            </p:cNvSpPr>
            <p:nvPr/>
          </p:nvSpPr>
          <p:spPr>
            <a:xfrm>
              <a:off x="2107246" y="4301105"/>
              <a:ext cx="3220287" cy="65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r>
                <a:rPr lang="en-US" sz="900" dirty="0"/>
                <a:t>General-purpose LLMs slightly improve task understanding, but Code-specific LLMs get confused, resulting in a big loss in task understanding.</a:t>
              </a:r>
            </a:p>
          </p:txBody>
        </p:sp>
        <p:pic>
          <p:nvPicPr>
            <p:cNvPr id="20" name="Picture 19">
              <a:extLst>
                <a:ext uri="{FF2B5EF4-FFF2-40B4-BE49-F238E27FC236}">
                  <a16:creationId xmlns:a16="http://schemas.microsoft.com/office/drawing/2014/main" id="{3B5B0849-5F31-A014-0238-A5D8C5986274}"/>
                </a:ext>
              </a:extLst>
            </p:cNvPr>
            <p:cNvPicPr>
              <a:picLocks noChangeAspect="1"/>
            </p:cNvPicPr>
            <p:nvPr/>
          </p:nvPicPr>
          <p:blipFill>
            <a:blip r:embed="rId2"/>
            <a:stretch>
              <a:fillRect/>
            </a:stretch>
          </p:blipFill>
          <p:spPr>
            <a:xfrm>
              <a:off x="1465288" y="4335200"/>
              <a:ext cx="577254" cy="577254"/>
            </a:xfrm>
            <a:prstGeom prst="rect">
              <a:avLst/>
            </a:prstGeom>
          </p:spPr>
        </p:pic>
      </p:grpSp>
      <p:sp>
        <p:nvSpPr>
          <p:cNvPr id="4" name="Title 1">
            <a:extLst>
              <a:ext uri="{FF2B5EF4-FFF2-40B4-BE49-F238E27FC236}">
                <a16:creationId xmlns:a16="http://schemas.microsoft.com/office/drawing/2014/main" id="{FAFF3834-73F8-1BA6-F2B7-FE9C4D88130E}"/>
              </a:ext>
            </a:extLst>
          </p:cNvPr>
          <p:cNvSpPr txBox="1">
            <a:spLocks/>
          </p:cNvSpPr>
          <p:nvPr/>
        </p:nvSpPr>
        <p:spPr>
          <a:xfrm>
            <a:off x="4905118" y="2082753"/>
            <a:ext cx="3478552" cy="4946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Outfit"/>
              <a:buNone/>
              <a:defRPr sz="60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9pPr>
          </a:lstStyle>
          <a:p>
            <a:pPr algn="l"/>
            <a:r>
              <a:rPr lang="en-US" sz="1100" b="0" dirty="0" err="1">
                <a:solidFill>
                  <a:schemeClr val="accent6"/>
                </a:solidFill>
              </a:rPr>
              <a:t>CodeLLaMA</a:t>
            </a:r>
            <a:r>
              <a:rPr lang="en-US" sz="1100" b="0" dirty="0">
                <a:solidFill>
                  <a:schemeClr val="accent6"/>
                </a:solidFill>
              </a:rPr>
              <a:t> improves performance but significantly reduces correctly formatted answers.</a:t>
            </a:r>
          </a:p>
        </p:txBody>
      </p:sp>
      <p:sp>
        <p:nvSpPr>
          <p:cNvPr id="7" name="Title 1">
            <a:extLst>
              <a:ext uri="{FF2B5EF4-FFF2-40B4-BE49-F238E27FC236}">
                <a16:creationId xmlns:a16="http://schemas.microsoft.com/office/drawing/2014/main" id="{60F061CC-1962-4C7E-F7A6-F573CFFB4938}"/>
              </a:ext>
            </a:extLst>
          </p:cNvPr>
          <p:cNvSpPr txBox="1">
            <a:spLocks/>
          </p:cNvSpPr>
          <p:nvPr/>
        </p:nvSpPr>
        <p:spPr>
          <a:xfrm>
            <a:off x="4905118" y="3133770"/>
            <a:ext cx="3478552" cy="4946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Outfit"/>
              <a:buNone/>
              <a:defRPr sz="60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9pPr>
          </a:lstStyle>
          <a:p>
            <a:pPr algn="l"/>
            <a:r>
              <a:rPr lang="en-US" sz="1100" b="0" dirty="0">
                <a:solidFill>
                  <a:schemeClr val="accent6"/>
                </a:solidFill>
              </a:rPr>
              <a:t>LLaMA-3 increases correctly formatted answers but decreases exact match performance</a:t>
            </a:r>
          </a:p>
        </p:txBody>
      </p:sp>
      <p:sp>
        <p:nvSpPr>
          <p:cNvPr id="2" name="Google Shape;3506;p42">
            <a:extLst>
              <a:ext uri="{FF2B5EF4-FFF2-40B4-BE49-F238E27FC236}">
                <a16:creationId xmlns:a16="http://schemas.microsoft.com/office/drawing/2014/main" id="{4FDDEAA9-107B-8E25-42F0-C15F130CCD59}"/>
              </a:ext>
            </a:extLst>
          </p:cNvPr>
          <p:cNvSpPr txBox="1">
            <a:spLocks/>
          </p:cNvSpPr>
          <p:nvPr/>
        </p:nvSpPr>
        <p:spPr>
          <a:xfrm>
            <a:off x="8586438" y="4812866"/>
            <a:ext cx="557561" cy="3306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r"/>
            <a:r>
              <a:rPr lang="en-US" sz="1000" dirty="0"/>
              <a:t>44</a:t>
            </a:r>
          </a:p>
        </p:txBody>
      </p:sp>
      <p:pic>
        <p:nvPicPr>
          <p:cNvPr id="10" name="Picture 9">
            <a:extLst>
              <a:ext uri="{FF2B5EF4-FFF2-40B4-BE49-F238E27FC236}">
                <a16:creationId xmlns:a16="http://schemas.microsoft.com/office/drawing/2014/main" id="{83A06AC8-5CE0-C87F-D764-8A5E466F1B8E}"/>
              </a:ext>
            </a:extLst>
          </p:cNvPr>
          <p:cNvPicPr>
            <a:picLocks noChangeAspect="1"/>
          </p:cNvPicPr>
          <p:nvPr/>
        </p:nvPicPr>
        <p:blipFill>
          <a:blip r:embed="rId3"/>
          <a:stretch>
            <a:fillRect/>
          </a:stretch>
        </p:blipFill>
        <p:spPr>
          <a:xfrm>
            <a:off x="1932111" y="967353"/>
            <a:ext cx="2741576" cy="2770284"/>
          </a:xfrm>
          <a:prstGeom prst="rect">
            <a:avLst/>
          </a:prstGeom>
        </p:spPr>
      </p:pic>
      <p:pic>
        <p:nvPicPr>
          <p:cNvPr id="11" name="Picture 10">
            <a:extLst>
              <a:ext uri="{FF2B5EF4-FFF2-40B4-BE49-F238E27FC236}">
                <a16:creationId xmlns:a16="http://schemas.microsoft.com/office/drawing/2014/main" id="{B0CD67B6-35D7-DA7B-4003-727405A328FF}"/>
              </a:ext>
            </a:extLst>
          </p:cNvPr>
          <p:cNvPicPr>
            <a:picLocks noChangeAspect="1"/>
          </p:cNvPicPr>
          <p:nvPr/>
        </p:nvPicPr>
        <p:blipFill rotWithShape="1">
          <a:blip r:embed="rId4"/>
          <a:srcRect l="28952" t="16357" r="39630" b="22479"/>
          <a:stretch/>
        </p:blipFill>
        <p:spPr>
          <a:xfrm>
            <a:off x="861957" y="2211750"/>
            <a:ext cx="308160" cy="360000"/>
          </a:xfrm>
          <a:prstGeom prst="rect">
            <a:avLst/>
          </a:prstGeom>
        </p:spPr>
      </p:pic>
      <p:pic>
        <p:nvPicPr>
          <p:cNvPr id="12" name="Picture 11">
            <a:extLst>
              <a:ext uri="{FF2B5EF4-FFF2-40B4-BE49-F238E27FC236}">
                <a16:creationId xmlns:a16="http://schemas.microsoft.com/office/drawing/2014/main" id="{3A1B200C-9E8B-B151-AF3A-7A6BE47876BA}"/>
              </a:ext>
            </a:extLst>
          </p:cNvPr>
          <p:cNvPicPr>
            <a:picLocks noChangeAspect="1"/>
          </p:cNvPicPr>
          <p:nvPr/>
        </p:nvPicPr>
        <p:blipFill>
          <a:blip r:embed="rId5"/>
          <a:stretch>
            <a:fillRect/>
          </a:stretch>
        </p:blipFill>
        <p:spPr>
          <a:xfrm>
            <a:off x="810117" y="2731602"/>
            <a:ext cx="360000" cy="360000"/>
          </a:xfrm>
          <a:prstGeom prst="rect">
            <a:avLst/>
          </a:prstGeom>
        </p:spPr>
      </p:pic>
      <p:cxnSp>
        <p:nvCxnSpPr>
          <p:cNvPr id="13" name="Straight Connector 12">
            <a:extLst>
              <a:ext uri="{FF2B5EF4-FFF2-40B4-BE49-F238E27FC236}">
                <a16:creationId xmlns:a16="http://schemas.microsoft.com/office/drawing/2014/main" id="{C1C6F6A9-BD76-5F6B-67B2-A74A12DB5990}"/>
              </a:ext>
            </a:extLst>
          </p:cNvPr>
          <p:cNvCxnSpPr/>
          <p:nvPr/>
        </p:nvCxnSpPr>
        <p:spPr>
          <a:xfrm>
            <a:off x="1279038" y="2400964"/>
            <a:ext cx="359028" cy="0"/>
          </a:xfrm>
          <a:prstGeom prst="line">
            <a:avLst/>
          </a:prstGeom>
          <a:ln w="76200">
            <a:solidFill>
              <a:srgbClr val="D86ECC"/>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C79B6-07E9-FBF5-0215-1467672AFD8F}"/>
              </a:ext>
            </a:extLst>
          </p:cNvPr>
          <p:cNvCxnSpPr/>
          <p:nvPr/>
        </p:nvCxnSpPr>
        <p:spPr>
          <a:xfrm>
            <a:off x="1279038" y="2979710"/>
            <a:ext cx="359028" cy="0"/>
          </a:xfrm>
          <a:prstGeom prst="line">
            <a:avLst/>
          </a:prstGeom>
          <a:ln w="76200">
            <a:solidFill>
              <a:srgbClr val="46B1E1"/>
            </a:solidFill>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D5A6BD8D-7624-704A-888A-54F20D045364}"/>
              </a:ext>
            </a:extLst>
          </p:cNvPr>
          <p:cNvSpPr txBox="1">
            <a:spLocks/>
          </p:cNvSpPr>
          <p:nvPr/>
        </p:nvSpPr>
        <p:spPr>
          <a:xfrm>
            <a:off x="2436451" y="3590159"/>
            <a:ext cx="866448" cy="3422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Outfit"/>
              <a:buNone/>
              <a:defRPr sz="60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9pPr>
          </a:lstStyle>
          <a:p>
            <a:r>
              <a:rPr lang="en-US" sz="1000" b="0" dirty="0">
                <a:solidFill>
                  <a:schemeClr val="accent6"/>
                </a:solidFill>
              </a:rPr>
              <a:t>Zero-shot</a:t>
            </a:r>
          </a:p>
        </p:txBody>
      </p:sp>
      <p:sp>
        <p:nvSpPr>
          <p:cNvPr id="23" name="Title 1">
            <a:extLst>
              <a:ext uri="{FF2B5EF4-FFF2-40B4-BE49-F238E27FC236}">
                <a16:creationId xmlns:a16="http://schemas.microsoft.com/office/drawing/2014/main" id="{73B2139D-1E66-5E78-99E9-6B72072B0FF1}"/>
              </a:ext>
            </a:extLst>
          </p:cNvPr>
          <p:cNvSpPr txBox="1">
            <a:spLocks/>
          </p:cNvSpPr>
          <p:nvPr/>
        </p:nvSpPr>
        <p:spPr>
          <a:xfrm>
            <a:off x="3555069" y="3589346"/>
            <a:ext cx="866448" cy="3422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Outfit"/>
              <a:buNone/>
              <a:defRPr sz="60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9pPr>
          </a:lstStyle>
          <a:p>
            <a:r>
              <a:rPr lang="en-US" sz="1000" b="0" dirty="0">
                <a:solidFill>
                  <a:schemeClr val="accent6"/>
                </a:solidFill>
              </a:rPr>
              <a:t>One-shot</a:t>
            </a:r>
          </a:p>
        </p:txBody>
      </p:sp>
      <p:sp>
        <p:nvSpPr>
          <p:cNvPr id="25" name="Title 1">
            <a:extLst>
              <a:ext uri="{FF2B5EF4-FFF2-40B4-BE49-F238E27FC236}">
                <a16:creationId xmlns:a16="http://schemas.microsoft.com/office/drawing/2014/main" id="{71E2AEB5-F15C-9A09-23D9-7655F9E86920}"/>
              </a:ext>
            </a:extLst>
          </p:cNvPr>
          <p:cNvSpPr txBox="1">
            <a:spLocks/>
          </p:cNvSpPr>
          <p:nvPr/>
        </p:nvSpPr>
        <p:spPr>
          <a:xfrm>
            <a:off x="1932111" y="595852"/>
            <a:ext cx="2741576" cy="36664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Outfit"/>
              <a:buNone/>
              <a:defRPr sz="60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4800"/>
              <a:buFont typeface="Outfit"/>
              <a:buNone/>
              <a:defRPr sz="4800" b="1" i="0" u="none" strike="noStrike" cap="none">
                <a:solidFill>
                  <a:schemeClr val="dk1"/>
                </a:solidFill>
                <a:latin typeface="Outfit"/>
                <a:ea typeface="Outfit"/>
                <a:cs typeface="Outfit"/>
                <a:sym typeface="Outfit"/>
              </a:defRPr>
            </a:lvl9pPr>
          </a:lstStyle>
          <a:p>
            <a:r>
              <a:rPr lang="en-US" sz="1200" b="0" dirty="0">
                <a:solidFill>
                  <a:schemeClr val="accent6"/>
                </a:solidFill>
              </a:rPr>
              <a:t>Task understanding</a:t>
            </a:r>
          </a:p>
        </p:txBody>
      </p:sp>
    </p:spTree>
    <p:extLst>
      <p:ext uri="{BB962C8B-B14F-4D97-AF65-F5344CB8AC3E}">
        <p14:creationId xmlns:p14="http://schemas.microsoft.com/office/powerpoint/2010/main" val="3474440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2" grpId="0"/>
      <p:bldP spid="2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14"/>
        <p:cNvGrpSpPr/>
        <p:nvPr/>
      </p:nvGrpSpPr>
      <p:grpSpPr>
        <a:xfrm>
          <a:off x="0" y="0"/>
          <a:ext cx="0" cy="0"/>
          <a:chOff x="0" y="0"/>
          <a:chExt cx="0" cy="0"/>
        </a:xfrm>
      </p:grpSpPr>
      <p:sp>
        <p:nvSpPr>
          <p:cNvPr id="3815" name="Google Shape;3815;p50"/>
          <p:cNvSpPr txBox="1">
            <a:spLocks noGrp="1"/>
          </p:cNvSpPr>
          <p:nvPr>
            <p:ph type="subTitle" idx="1"/>
          </p:nvPr>
        </p:nvSpPr>
        <p:spPr>
          <a:xfrm>
            <a:off x="2223600" y="1403059"/>
            <a:ext cx="4696800" cy="70122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How effective are LLMs and how does their performance (code-specific and general) compare?</a:t>
            </a:r>
            <a:endParaRPr dirty="0"/>
          </a:p>
        </p:txBody>
      </p:sp>
      <p:sp>
        <p:nvSpPr>
          <p:cNvPr id="3816" name="Google Shape;3816;p50"/>
          <p:cNvSpPr txBox="1">
            <a:spLocks noGrp="1"/>
          </p:cNvSpPr>
          <p:nvPr>
            <p:ph type="title"/>
          </p:nvPr>
        </p:nvSpPr>
        <p:spPr>
          <a:xfrm>
            <a:off x="2223600" y="506814"/>
            <a:ext cx="46968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RQ1</a:t>
            </a:r>
            <a:endParaRPr dirty="0"/>
          </a:p>
        </p:txBody>
      </p:sp>
      <p:sp>
        <p:nvSpPr>
          <p:cNvPr id="3820" name="Google Shape;3820;p50"/>
          <p:cNvSpPr txBox="1">
            <a:spLocks noGrp="1"/>
          </p:cNvSpPr>
          <p:nvPr>
            <p:ph type="subTitle" idx="5"/>
          </p:nvPr>
        </p:nvSpPr>
        <p:spPr>
          <a:xfrm>
            <a:off x="2223600" y="2394849"/>
            <a:ext cx="4696800" cy="1424176"/>
          </a:xfrm>
          <a:prstGeom prst="rect">
            <a:avLst/>
          </a:prstGeom>
          <a:ln>
            <a:solidFill>
              <a:schemeClr val="tx1"/>
            </a:solidFill>
          </a:ln>
        </p:spPr>
        <p:txBody>
          <a:bodyPr spcFirstLastPara="1" wrap="square" lIns="91425" tIns="91425" rIns="91425" bIns="91425" anchor="ctr" anchorCtr="0">
            <a:noAutofit/>
          </a:bodyPr>
          <a:lstStyle/>
          <a:p>
            <a:pPr marL="0" indent="0">
              <a:lnSpc>
                <a:spcPct val="150000"/>
              </a:lnSpc>
            </a:pPr>
            <a:r>
              <a:rPr lang="en-US" sz="1200" dirty="0"/>
              <a:t>Room for improvement, especially handling complex methods</a:t>
            </a:r>
          </a:p>
          <a:p>
            <a:pPr marL="0" lvl="0" indent="0" algn="ctr" rtl="0">
              <a:lnSpc>
                <a:spcPct val="150000"/>
              </a:lnSpc>
              <a:spcBef>
                <a:spcPts val="0"/>
              </a:spcBef>
              <a:spcAft>
                <a:spcPts val="0"/>
              </a:spcAft>
            </a:pPr>
            <a:r>
              <a:rPr lang="en-US" sz="1200" dirty="0"/>
              <a:t>General-purpose better at task understanding</a:t>
            </a:r>
          </a:p>
          <a:p>
            <a:pPr marL="0" lvl="0" indent="0" algn="ctr" rtl="0">
              <a:lnSpc>
                <a:spcPct val="150000"/>
              </a:lnSpc>
              <a:spcBef>
                <a:spcPts val="0"/>
              </a:spcBef>
              <a:spcAft>
                <a:spcPts val="0"/>
              </a:spcAft>
            </a:pPr>
            <a:r>
              <a:rPr lang="en-US" sz="1200" dirty="0"/>
              <a:t>Code-specific slightly better predictions</a:t>
            </a:r>
          </a:p>
        </p:txBody>
      </p:sp>
      <p:grpSp>
        <p:nvGrpSpPr>
          <p:cNvPr id="3821" name="Google Shape;3821;p50"/>
          <p:cNvGrpSpPr/>
          <p:nvPr/>
        </p:nvGrpSpPr>
        <p:grpSpPr>
          <a:xfrm>
            <a:off x="1486725" y="1510126"/>
            <a:ext cx="143400" cy="2454350"/>
            <a:chOff x="2436050" y="685625"/>
            <a:chExt cx="143400" cy="2454350"/>
          </a:xfrm>
        </p:grpSpPr>
        <p:grpSp>
          <p:nvGrpSpPr>
            <p:cNvPr id="3822" name="Google Shape;3822;p50"/>
            <p:cNvGrpSpPr/>
            <p:nvPr/>
          </p:nvGrpSpPr>
          <p:grpSpPr>
            <a:xfrm>
              <a:off x="2436050" y="685625"/>
              <a:ext cx="143400" cy="2454350"/>
              <a:chOff x="2436050" y="685625"/>
              <a:chExt cx="143400" cy="2454350"/>
            </a:xfrm>
          </p:grpSpPr>
          <p:sp>
            <p:nvSpPr>
              <p:cNvPr id="3823" name="Google Shape;3823;p50"/>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24" name="Google Shape;3824;p50"/>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25" name="Google Shape;3825;p50"/>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26" name="Google Shape;3826;p50"/>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27" name="Google Shape;3827;p50"/>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28" name="Google Shape;3828;p50"/>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29" name="Google Shape;3829;p50"/>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30" name="Google Shape;3830;p50"/>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31" name="Google Shape;3831;p50"/>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32" name="Google Shape;3832;p50"/>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33" name="Google Shape;3833;p50"/>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34" name="Google Shape;3834;p50"/>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835" name="Google Shape;3835;p50"/>
            <p:cNvGrpSpPr/>
            <p:nvPr/>
          </p:nvGrpSpPr>
          <p:grpSpPr>
            <a:xfrm>
              <a:off x="2436050" y="685625"/>
              <a:ext cx="143400" cy="2454350"/>
              <a:chOff x="2436050" y="685625"/>
              <a:chExt cx="143400" cy="2454350"/>
            </a:xfrm>
          </p:grpSpPr>
          <p:sp>
            <p:nvSpPr>
              <p:cNvPr id="3836" name="Google Shape;3836;p50"/>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37" name="Google Shape;3837;p50"/>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38" name="Google Shape;3838;p50"/>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39" name="Google Shape;3839;p50"/>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40" name="Google Shape;3840;p50"/>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41" name="Google Shape;3841;p50"/>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42" name="Google Shape;3842;p50"/>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43" name="Google Shape;3843;p50"/>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44" name="Google Shape;3844;p50"/>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45" name="Google Shape;3845;p50"/>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46" name="Google Shape;3846;p50"/>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47" name="Google Shape;3847;p50"/>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3848" name="Google Shape;3848;p50"/>
          <p:cNvGrpSpPr/>
          <p:nvPr/>
        </p:nvGrpSpPr>
        <p:grpSpPr>
          <a:xfrm>
            <a:off x="7169650" y="-1127066"/>
            <a:ext cx="143400" cy="2454350"/>
            <a:chOff x="2030200" y="685625"/>
            <a:chExt cx="143400" cy="2454350"/>
          </a:xfrm>
        </p:grpSpPr>
        <p:grpSp>
          <p:nvGrpSpPr>
            <p:cNvPr id="3849" name="Google Shape;3849;p50"/>
            <p:cNvGrpSpPr/>
            <p:nvPr/>
          </p:nvGrpSpPr>
          <p:grpSpPr>
            <a:xfrm>
              <a:off x="2030200" y="685625"/>
              <a:ext cx="143400" cy="2454350"/>
              <a:chOff x="2436050" y="685625"/>
              <a:chExt cx="143400" cy="2454350"/>
            </a:xfrm>
          </p:grpSpPr>
          <p:sp>
            <p:nvSpPr>
              <p:cNvPr id="3850" name="Google Shape;3850;p50"/>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51" name="Google Shape;3851;p50"/>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52" name="Google Shape;3852;p50"/>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53" name="Google Shape;3853;p50"/>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54" name="Google Shape;3854;p50"/>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55" name="Google Shape;3855;p50"/>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56" name="Google Shape;3856;p50"/>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57" name="Google Shape;3857;p50"/>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58" name="Google Shape;3858;p50"/>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59" name="Google Shape;3859;p50"/>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60" name="Google Shape;3860;p50"/>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61" name="Google Shape;3861;p50"/>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862" name="Google Shape;3862;p50"/>
            <p:cNvGrpSpPr/>
            <p:nvPr/>
          </p:nvGrpSpPr>
          <p:grpSpPr>
            <a:xfrm>
              <a:off x="2030200" y="685625"/>
              <a:ext cx="143400" cy="2454350"/>
              <a:chOff x="2436050" y="685625"/>
              <a:chExt cx="143400" cy="2454350"/>
            </a:xfrm>
          </p:grpSpPr>
          <p:sp>
            <p:nvSpPr>
              <p:cNvPr id="3863" name="Google Shape;3863;p50"/>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64" name="Google Shape;3864;p50"/>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65" name="Google Shape;3865;p50"/>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66" name="Google Shape;3866;p50"/>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67" name="Google Shape;3867;p50"/>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68" name="Google Shape;3868;p50"/>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69" name="Google Shape;3869;p50"/>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70" name="Google Shape;3870;p50"/>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71" name="Google Shape;3871;p50"/>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72" name="Google Shape;3872;p50"/>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73" name="Google Shape;3873;p50"/>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74" name="Google Shape;3874;p50"/>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3875" name="Google Shape;3875;p50"/>
          <p:cNvGrpSpPr/>
          <p:nvPr/>
        </p:nvGrpSpPr>
        <p:grpSpPr>
          <a:xfrm>
            <a:off x="8027400" y="808898"/>
            <a:ext cx="143400" cy="2454350"/>
            <a:chOff x="2436050" y="685625"/>
            <a:chExt cx="143400" cy="2454350"/>
          </a:xfrm>
        </p:grpSpPr>
        <p:grpSp>
          <p:nvGrpSpPr>
            <p:cNvPr id="3876" name="Google Shape;3876;p50"/>
            <p:cNvGrpSpPr/>
            <p:nvPr/>
          </p:nvGrpSpPr>
          <p:grpSpPr>
            <a:xfrm>
              <a:off x="2436050" y="685625"/>
              <a:ext cx="143400" cy="2454350"/>
              <a:chOff x="2436050" y="685625"/>
              <a:chExt cx="143400" cy="2454350"/>
            </a:xfrm>
          </p:grpSpPr>
          <p:sp>
            <p:nvSpPr>
              <p:cNvPr id="3877" name="Google Shape;3877;p50"/>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78" name="Google Shape;3878;p50"/>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79" name="Google Shape;3879;p50"/>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80" name="Google Shape;3880;p50"/>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81" name="Google Shape;3881;p50"/>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82" name="Google Shape;3882;p50"/>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83" name="Google Shape;3883;p50"/>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84" name="Google Shape;3884;p50"/>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85" name="Google Shape;3885;p50"/>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86" name="Google Shape;3886;p50"/>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87" name="Google Shape;3887;p50"/>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88" name="Google Shape;3888;p50"/>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889" name="Google Shape;3889;p50"/>
            <p:cNvGrpSpPr/>
            <p:nvPr/>
          </p:nvGrpSpPr>
          <p:grpSpPr>
            <a:xfrm>
              <a:off x="2436050" y="685625"/>
              <a:ext cx="143400" cy="2454350"/>
              <a:chOff x="2436050" y="685625"/>
              <a:chExt cx="143400" cy="2454350"/>
            </a:xfrm>
          </p:grpSpPr>
          <p:sp>
            <p:nvSpPr>
              <p:cNvPr id="3890" name="Google Shape;3890;p50"/>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91" name="Google Shape;3891;p50"/>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92" name="Google Shape;3892;p50"/>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93" name="Google Shape;3893;p50"/>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94" name="Google Shape;3894;p50"/>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95" name="Google Shape;3895;p50"/>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96" name="Google Shape;3896;p50"/>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97" name="Google Shape;3897;p50"/>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98" name="Google Shape;3898;p50"/>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99" name="Google Shape;3899;p50"/>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00" name="Google Shape;3900;p50"/>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01" name="Google Shape;3901;p50"/>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sp>
        <p:nvSpPr>
          <p:cNvPr id="3" name="Google Shape;3506;p42">
            <a:extLst>
              <a:ext uri="{FF2B5EF4-FFF2-40B4-BE49-F238E27FC236}">
                <a16:creationId xmlns:a16="http://schemas.microsoft.com/office/drawing/2014/main" id="{49F3C7C8-3964-2E25-A294-B5067F699CEC}"/>
              </a:ext>
            </a:extLst>
          </p:cNvPr>
          <p:cNvSpPr txBox="1">
            <a:spLocks/>
          </p:cNvSpPr>
          <p:nvPr/>
        </p:nvSpPr>
        <p:spPr>
          <a:xfrm>
            <a:off x="8586438" y="4812866"/>
            <a:ext cx="557561" cy="3306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r"/>
            <a:r>
              <a:rPr lang="en-US" sz="1000" dirty="0"/>
              <a:t>45</a:t>
            </a:r>
          </a:p>
        </p:txBody>
      </p:sp>
    </p:spTree>
    <p:extLst>
      <p:ext uri="{BB962C8B-B14F-4D97-AF65-F5344CB8AC3E}">
        <p14:creationId xmlns:p14="http://schemas.microsoft.com/office/powerpoint/2010/main" val="37410205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14"/>
        <p:cNvGrpSpPr/>
        <p:nvPr/>
      </p:nvGrpSpPr>
      <p:grpSpPr>
        <a:xfrm>
          <a:off x="0" y="0"/>
          <a:ext cx="0" cy="0"/>
          <a:chOff x="0" y="0"/>
          <a:chExt cx="0" cy="0"/>
        </a:xfrm>
      </p:grpSpPr>
      <p:sp>
        <p:nvSpPr>
          <p:cNvPr id="3815" name="Google Shape;3815;p50"/>
          <p:cNvSpPr txBox="1">
            <a:spLocks noGrp="1"/>
          </p:cNvSpPr>
          <p:nvPr>
            <p:ph type="subTitle" idx="1"/>
          </p:nvPr>
        </p:nvSpPr>
        <p:spPr>
          <a:xfrm>
            <a:off x="2223600" y="1403059"/>
            <a:ext cx="4696800" cy="70122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 the LLM era, does it still make sense to develop ad hoc tools?</a:t>
            </a:r>
          </a:p>
        </p:txBody>
      </p:sp>
      <p:sp>
        <p:nvSpPr>
          <p:cNvPr id="3816" name="Google Shape;3816;p50"/>
          <p:cNvSpPr txBox="1">
            <a:spLocks noGrp="1"/>
          </p:cNvSpPr>
          <p:nvPr>
            <p:ph type="title"/>
          </p:nvPr>
        </p:nvSpPr>
        <p:spPr>
          <a:xfrm>
            <a:off x="2223600" y="506814"/>
            <a:ext cx="46968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RQ2</a:t>
            </a:r>
            <a:endParaRPr dirty="0"/>
          </a:p>
        </p:txBody>
      </p:sp>
      <p:grpSp>
        <p:nvGrpSpPr>
          <p:cNvPr id="3821" name="Google Shape;3821;p50"/>
          <p:cNvGrpSpPr/>
          <p:nvPr/>
        </p:nvGrpSpPr>
        <p:grpSpPr>
          <a:xfrm>
            <a:off x="1486725" y="1510126"/>
            <a:ext cx="143400" cy="2454350"/>
            <a:chOff x="2436050" y="685625"/>
            <a:chExt cx="143400" cy="2454350"/>
          </a:xfrm>
        </p:grpSpPr>
        <p:grpSp>
          <p:nvGrpSpPr>
            <p:cNvPr id="3822" name="Google Shape;3822;p50"/>
            <p:cNvGrpSpPr/>
            <p:nvPr/>
          </p:nvGrpSpPr>
          <p:grpSpPr>
            <a:xfrm>
              <a:off x="2436050" y="685625"/>
              <a:ext cx="143400" cy="2454350"/>
              <a:chOff x="2436050" y="685625"/>
              <a:chExt cx="143400" cy="2454350"/>
            </a:xfrm>
          </p:grpSpPr>
          <p:sp>
            <p:nvSpPr>
              <p:cNvPr id="3823" name="Google Shape;3823;p50"/>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24" name="Google Shape;3824;p50"/>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25" name="Google Shape;3825;p50"/>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26" name="Google Shape;3826;p50"/>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27" name="Google Shape;3827;p50"/>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28" name="Google Shape;3828;p50"/>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29" name="Google Shape;3829;p50"/>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30" name="Google Shape;3830;p50"/>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31" name="Google Shape;3831;p50"/>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32" name="Google Shape;3832;p50"/>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33" name="Google Shape;3833;p50"/>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34" name="Google Shape;3834;p50"/>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835" name="Google Shape;3835;p50"/>
            <p:cNvGrpSpPr/>
            <p:nvPr/>
          </p:nvGrpSpPr>
          <p:grpSpPr>
            <a:xfrm>
              <a:off x="2436050" y="685625"/>
              <a:ext cx="143400" cy="2454350"/>
              <a:chOff x="2436050" y="685625"/>
              <a:chExt cx="143400" cy="2454350"/>
            </a:xfrm>
          </p:grpSpPr>
          <p:sp>
            <p:nvSpPr>
              <p:cNvPr id="3836" name="Google Shape;3836;p50"/>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37" name="Google Shape;3837;p50"/>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38" name="Google Shape;3838;p50"/>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39" name="Google Shape;3839;p50"/>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40" name="Google Shape;3840;p50"/>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41" name="Google Shape;3841;p50"/>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42" name="Google Shape;3842;p50"/>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43" name="Google Shape;3843;p50"/>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44" name="Google Shape;3844;p50"/>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45" name="Google Shape;3845;p50"/>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46" name="Google Shape;3846;p50"/>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47" name="Google Shape;3847;p50"/>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3848" name="Google Shape;3848;p50"/>
          <p:cNvGrpSpPr/>
          <p:nvPr/>
        </p:nvGrpSpPr>
        <p:grpSpPr>
          <a:xfrm>
            <a:off x="7169650" y="-1127066"/>
            <a:ext cx="143400" cy="2454350"/>
            <a:chOff x="2030200" y="685625"/>
            <a:chExt cx="143400" cy="2454350"/>
          </a:xfrm>
        </p:grpSpPr>
        <p:grpSp>
          <p:nvGrpSpPr>
            <p:cNvPr id="3849" name="Google Shape;3849;p50"/>
            <p:cNvGrpSpPr/>
            <p:nvPr/>
          </p:nvGrpSpPr>
          <p:grpSpPr>
            <a:xfrm>
              <a:off x="2030200" y="685625"/>
              <a:ext cx="143400" cy="2454350"/>
              <a:chOff x="2436050" y="685625"/>
              <a:chExt cx="143400" cy="2454350"/>
            </a:xfrm>
          </p:grpSpPr>
          <p:sp>
            <p:nvSpPr>
              <p:cNvPr id="3850" name="Google Shape;3850;p50"/>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51" name="Google Shape;3851;p50"/>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52" name="Google Shape;3852;p50"/>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53" name="Google Shape;3853;p50"/>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54" name="Google Shape;3854;p50"/>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55" name="Google Shape;3855;p50"/>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56" name="Google Shape;3856;p50"/>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57" name="Google Shape;3857;p50"/>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58" name="Google Shape;3858;p50"/>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59" name="Google Shape;3859;p50"/>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60" name="Google Shape;3860;p50"/>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61" name="Google Shape;3861;p50"/>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862" name="Google Shape;3862;p50"/>
            <p:cNvGrpSpPr/>
            <p:nvPr/>
          </p:nvGrpSpPr>
          <p:grpSpPr>
            <a:xfrm>
              <a:off x="2030200" y="685625"/>
              <a:ext cx="143400" cy="2454350"/>
              <a:chOff x="2436050" y="685625"/>
              <a:chExt cx="143400" cy="2454350"/>
            </a:xfrm>
          </p:grpSpPr>
          <p:sp>
            <p:nvSpPr>
              <p:cNvPr id="3863" name="Google Shape;3863;p50"/>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64" name="Google Shape;3864;p50"/>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65" name="Google Shape;3865;p50"/>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66" name="Google Shape;3866;p50"/>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67" name="Google Shape;3867;p50"/>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68" name="Google Shape;3868;p50"/>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69" name="Google Shape;3869;p50"/>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70" name="Google Shape;3870;p50"/>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71" name="Google Shape;3871;p50"/>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72" name="Google Shape;3872;p50"/>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73" name="Google Shape;3873;p50"/>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74" name="Google Shape;3874;p50"/>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3875" name="Google Shape;3875;p50"/>
          <p:cNvGrpSpPr/>
          <p:nvPr/>
        </p:nvGrpSpPr>
        <p:grpSpPr>
          <a:xfrm>
            <a:off x="8027400" y="808898"/>
            <a:ext cx="143400" cy="2454350"/>
            <a:chOff x="2436050" y="685625"/>
            <a:chExt cx="143400" cy="2454350"/>
          </a:xfrm>
        </p:grpSpPr>
        <p:grpSp>
          <p:nvGrpSpPr>
            <p:cNvPr id="3876" name="Google Shape;3876;p50"/>
            <p:cNvGrpSpPr/>
            <p:nvPr/>
          </p:nvGrpSpPr>
          <p:grpSpPr>
            <a:xfrm>
              <a:off x="2436050" y="685625"/>
              <a:ext cx="143400" cy="2454350"/>
              <a:chOff x="2436050" y="685625"/>
              <a:chExt cx="143400" cy="2454350"/>
            </a:xfrm>
          </p:grpSpPr>
          <p:sp>
            <p:nvSpPr>
              <p:cNvPr id="3877" name="Google Shape;3877;p50"/>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78" name="Google Shape;3878;p50"/>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79" name="Google Shape;3879;p50"/>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80" name="Google Shape;3880;p50"/>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81" name="Google Shape;3881;p50"/>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82" name="Google Shape;3882;p50"/>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83" name="Google Shape;3883;p50"/>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84" name="Google Shape;3884;p50"/>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85" name="Google Shape;3885;p50"/>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86" name="Google Shape;3886;p50"/>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87" name="Google Shape;3887;p50"/>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88" name="Google Shape;3888;p50"/>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889" name="Google Shape;3889;p50"/>
            <p:cNvGrpSpPr/>
            <p:nvPr/>
          </p:nvGrpSpPr>
          <p:grpSpPr>
            <a:xfrm>
              <a:off x="2436050" y="685625"/>
              <a:ext cx="143400" cy="2454350"/>
              <a:chOff x="2436050" y="685625"/>
              <a:chExt cx="143400" cy="2454350"/>
            </a:xfrm>
          </p:grpSpPr>
          <p:sp>
            <p:nvSpPr>
              <p:cNvPr id="3890" name="Google Shape;3890;p50"/>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91" name="Google Shape;3891;p50"/>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92" name="Google Shape;3892;p50"/>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93" name="Google Shape;3893;p50"/>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94" name="Google Shape;3894;p50"/>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95" name="Google Shape;3895;p50"/>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96" name="Google Shape;3896;p50"/>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97" name="Google Shape;3897;p50"/>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98" name="Google Shape;3898;p50"/>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899" name="Google Shape;3899;p50"/>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00" name="Google Shape;3900;p50"/>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01" name="Google Shape;3901;p50"/>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sp>
        <p:nvSpPr>
          <p:cNvPr id="12" name="Google Shape;3820;p50">
            <a:extLst>
              <a:ext uri="{FF2B5EF4-FFF2-40B4-BE49-F238E27FC236}">
                <a16:creationId xmlns:a16="http://schemas.microsoft.com/office/drawing/2014/main" id="{F3F55F8F-F87C-5A5E-FB8D-7EE9401D8C61}"/>
              </a:ext>
            </a:extLst>
          </p:cNvPr>
          <p:cNvSpPr txBox="1">
            <a:spLocks/>
          </p:cNvSpPr>
          <p:nvPr/>
        </p:nvSpPr>
        <p:spPr>
          <a:xfrm>
            <a:off x="2223600" y="2394849"/>
            <a:ext cx="4696800" cy="1424176"/>
          </a:xfrm>
          <a:prstGeom prst="rect">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Lato"/>
              <a:buNone/>
              <a:defRPr sz="16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2100"/>
              <a:buFont typeface="Lato"/>
              <a:buNone/>
              <a:defRPr sz="21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2100"/>
              <a:buFont typeface="Lato"/>
              <a:buNone/>
              <a:defRPr sz="21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2100"/>
              <a:buFont typeface="Lato"/>
              <a:buNone/>
              <a:defRPr sz="21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2100"/>
              <a:buFont typeface="Lato"/>
              <a:buNone/>
              <a:defRPr sz="21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2100"/>
              <a:buFont typeface="Lato"/>
              <a:buNone/>
              <a:defRPr sz="21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2100"/>
              <a:buFont typeface="Lato"/>
              <a:buNone/>
              <a:defRPr sz="21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2100"/>
              <a:buFont typeface="Lato"/>
              <a:buNone/>
              <a:defRPr sz="21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2100"/>
              <a:buFont typeface="Lato"/>
              <a:buNone/>
              <a:defRPr sz="2100" b="0" i="0" u="none" strike="noStrike" cap="none">
                <a:solidFill>
                  <a:schemeClr val="dk1"/>
                </a:solidFill>
                <a:latin typeface="Lato"/>
                <a:ea typeface="Lato"/>
                <a:cs typeface="Lato"/>
                <a:sym typeface="Lato"/>
              </a:defRPr>
            </a:lvl9pPr>
          </a:lstStyle>
          <a:p>
            <a:pPr marL="0" indent="0">
              <a:lnSpc>
                <a:spcPct val="150000"/>
              </a:lnSpc>
            </a:pPr>
            <a:r>
              <a:rPr lang="en-US" sz="1200" dirty="0"/>
              <a:t>Definitely!</a:t>
            </a:r>
          </a:p>
          <a:p>
            <a:pPr marL="0" indent="0">
              <a:lnSpc>
                <a:spcPct val="150000"/>
              </a:lnSpc>
            </a:pPr>
            <a:r>
              <a:rPr lang="en-US" sz="1200" dirty="0"/>
              <a:t>Ad hoc tools significantly higher accuracy</a:t>
            </a:r>
          </a:p>
          <a:p>
            <a:pPr marL="0" indent="0">
              <a:lnSpc>
                <a:spcPct val="150000"/>
              </a:lnSpc>
            </a:pPr>
            <a:r>
              <a:rPr lang="en-US" sz="1200" dirty="0"/>
              <a:t>More suitable for resource-constrained environments</a:t>
            </a:r>
          </a:p>
        </p:txBody>
      </p:sp>
      <p:sp>
        <p:nvSpPr>
          <p:cNvPr id="3" name="Google Shape;3506;p42">
            <a:extLst>
              <a:ext uri="{FF2B5EF4-FFF2-40B4-BE49-F238E27FC236}">
                <a16:creationId xmlns:a16="http://schemas.microsoft.com/office/drawing/2014/main" id="{DCA34796-D44C-9BF6-5D0E-A9975C886B5E}"/>
              </a:ext>
            </a:extLst>
          </p:cNvPr>
          <p:cNvSpPr txBox="1">
            <a:spLocks/>
          </p:cNvSpPr>
          <p:nvPr/>
        </p:nvSpPr>
        <p:spPr>
          <a:xfrm>
            <a:off x="8586438" y="4812866"/>
            <a:ext cx="557561" cy="3306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r"/>
            <a:r>
              <a:rPr lang="en-US" sz="1000" dirty="0"/>
              <a:t>46</a:t>
            </a:r>
          </a:p>
        </p:txBody>
      </p:sp>
    </p:spTree>
    <p:extLst>
      <p:ext uri="{BB962C8B-B14F-4D97-AF65-F5344CB8AC3E}">
        <p14:creationId xmlns:p14="http://schemas.microsoft.com/office/powerpoint/2010/main" val="29880780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504"/>
        <p:cNvGrpSpPr/>
        <p:nvPr/>
      </p:nvGrpSpPr>
      <p:grpSpPr>
        <a:xfrm>
          <a:off x="0" y="0"/>
          <a:ext cx="0" cy="0"/>
          <a:chOff x="0" y="0"/>
          <a:chExt cx="0" cy="0"/>
        </a:xfrm>
      </p:grpSpPr>
      <p:sp>
        <p:nvSpPr>
          <p:cNvPr id="3505" name="Google Shape;3505;p42"/>
          <p:cNvSpPr txBox="1">
            <a:spLocks noGrp="1"/>
          </p:cNvSpPr>
          <p:nvPr>
            <p:ph type="title"/>
          </p:nvPr>
        </p:nvSpPr>
        <p:spPr>
          <a:xfrm>
            <a:off x="720000" y="118177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Future works</a:t>
            </a:r>
            <a:endParaRPr dirty="0"/>
          </a:p>
        </p:txBody>
      </p:sp>
      <p:sp>
        <p:nvSpPr>
          <p:cNvPr id="3506" name="Google Shape;3506;p42"/>
          <p:cNvSpPr txBox="1">
            <a:spLocks noGrp="1"/>
          </p:cNvSpPr>
          <p:nvPr>
            <p:ph type="subTitle" idx="1"/>
          </p:nvPr>
        </p:nvSpPr>
        <p:spPr>
          <a:xfrm>
            <a:off x="937632" y="2950598"/>
            <a:ext cx="2175300" cy="101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t>Test </a:t>
            </a:r>
            <a:r>
              <a:rPr lang="en-US" sz="1200" dirty="0" err="1"/>
              <a:t>deobfuscation</a:t>
            </a:r>
            <a:r>
              <a:rPr lang="en-US" sz="1200" dirty="0"/>
              <a:t> capabilities of other LLMs (Mistral, Qwen-2, StarCoder-2 and their variants).</a:t>
            </a:r>
            <a:endParaRPr sz="1200" dirty="0"/>
          </a:p>
        </p:txBody>
      </p:sp>
      <p:sp>
        <p:nvSpPr>
          <p:cNvPr id="3507" name="Google Shape;3507;p42"/>
          <p:cNvSpPr txBox="1">
            <a:spLocks noGrp="1"/>
          </p:cNvSpPr>
          <p:nvPr>
            <p:ph type="subTitle" idx="2"/>
          </p:nvPr>
        </p:nvSpPr>
        <p:spPr>
          <a:xfrm>
            <a:off x="3484357" y="2950598"/>
            <a:ext cx="2175300" cy="101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t>Extend </a:t>
            </a:r>
            <a:r>
              <a:rPr lang="en-US" sz="1200" dirty="0" err="1"/>
              <a:t>DeobfuscaThor</a:t>
            </a:r>
            <a:r>
              <a:rPr lang="en-US" sz="1200" dirty="0"/>
              <a:t> to handle method and class renaming obfuscations.</a:t>
            </a:r>
            <a:endParaRPr sz="1200" dirty="0"/>
          </a:p>
        </p:txBody>
      </p:sp>
      <p:sp>
        <p:nvSpPr>
          <p:cNvPr id="3508" name="Google Shape;3508;p42"/>
          <p:cNvSpPr txBox="1">
            <a:spLocks noGrp="1"/>
          </p:cNvSpPr>
          <p:nvPr>
            <p:ph type="subTitle" idx="3"/>
          </p:nvPr>
        </p:nvSpPr>
        <p:spPr>
          <a:xfrm>
            <a:off x="6031082" y="2950598"/>
            <a:ext cx="2175300" cy="101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t>Investigate a potential hybrid approach.</a:t>
            </a:r>
          </a:p>
        </p:txBody>
      </p:sp>
      <p:sp>
        <p:nvSpPr>
          <p:cNvPr id="3512" name="Google Shape;3512;p42"/>
          <p:cNvSpPr/>
          <p:nvPr/>
        </p:nvSpPr>
        <p:spPr>
          <a:xfrm>
            <a:off x="1775219" y="2227112"/>
            <a:ext cx="499111" cy="474330"/>
          </a:xfrm>
          <a:custGeom>
            <a:avLst/>
            <a:gdLst/>
            <a:ahLst/>
            <a:cxnLst/>
            <a:rect l="l" t="t" r="r" b="b"/>
            <a:pathLst>
              <a:path w="987" h="938" extrusionOk="0">
                <a:moveTo>
                  <a:pt x="783" y="885"/>
                </a:moveTo>
                <a:lnTo>
                  <a:pt x="691" y="744"/>
                </a:lnTo>
                <a:cubicBezTo>
                  <a:pt x="704" y="731"/>
                  <a:pt x="712" y="714"/>
                  <a:pt x="712" y="694"/>
                </a:cubicBezTo>
                <a:cubicBezTo>
                  <a:pt x="712" y="671"/>
                  <a:pt x="701" y="651"/>
                  <a:pt x="684" y="638"/>
                </a:cubicBezTo>
                <a:lnTo>
                  <a:pt x="732" y="490"/>
                </a:lnTo>
                <a:cubicBezTo>
                  <a:pt x="733" y="490"/>
                  <a:pt x="733" y="490"/>
                  <a:pt x="734" y="490"/>
                </a:cubicBezTo>
                <a:cubicBezTo>
                  <a:pt x="772" y="490"/>
                  <a:pt x="803" y="459"/>
                  <a:pt x="803" y="421"/>
                </a:cubicBezTo>
                <a:cubicBezTo>
                  <a:pt x="803" y="420"/>
                  <a:pt x="803" y="419"/>
                  <a:pt x="803" y="418"/>
                </a:cubicBezTo>
                <a:lnTo>
                  <a:pt x="946" y="385"/>
                </a:lnTo>
                <a:lnTo>
                  <a:pt x="783" y="885"/>
                </a:lnTo>
                <a:moveTo>
                  <a:pt x="228" y="906"/>
                </a:moveTo>
                <a:lnTo>
                  <a:pt x="272" y="840"/>
                </a:lnTo>
                <a:cubicBezTo>
                  <a:pt x="279" y="842"/>
                  <a:pt x="286" y="844"/>
                  <a:pt x="294" y="844"/>
                </a:cubicBezTo>
                <a:cubicBezTo>
                  <a:pt x="330" y="844"/>
                  <a:pt x="360" y="817"/>
                  <a:pt x="364" y="782"/>
                </a:cubicBezTo>
                <a:lnTo>
                  <a:pt x="585" y="733"/>
                </a:lnTo>
                <a:cubicBezTo>
                  <a:pt x="597" y="752"/>
                  <a:pt x="618" y="764"/>
                  <a:pt x="642" y="764"/>
                </a:cubicBezTo>
                <a:cubicBezTo>
                  <a:pt x="650" y="764"/>
                  <a:pt x="656" y="763"/>
                  <a:pt x="663" y="761"/>
                </a:cubicBezTo>
                <a:lnTo>
                  <a:pt x="758" y="906"/>
                </a:lnTo>
                <a:lnTo>
                  <a:pt x="228" y="906"/>
                </a:lnTo>
                <a:moveTo>
                  <a:pt x="40" y="385"/>
                </a:moveTo>
                <a:lnTo>
                  <a:pt x="186" y="419"/>
                </a:lnTo>
                <a:cubicBezTo>
                  <a:pt x="188" y="449"/>
                  <a:pt x="209" y="475"/>
                  <a:pt x="238" y="483"/>
                </a:cubicBezTo>
                <a:lnTo>
                  <a:pt x="265" y="711"/>
                </a:lnTo>
                <a:cubicBezTo>
                  <a:pt x="241" y="722"/>
                  <a:pt x="225" y="746"/>
                  <a:pt x="225" y="774"/>
                </a:cubicBezTo>
                <a:cubicBezTo>
                  <a:pt x="225" y="793"/>
                  <a:pt x="232" y="810"/>
                  <a:pt x="244" y="822"/>
                </a:cubicBezTo>
                <a:lnTo>
                  <a:pt x="203" y="885"/>
                </a:lnTo>
                <a:lnTo>
                  <a:pt x="40" y="385"/>
                </a:lnTo>
                <a:moveTo>
                  <a:pt x="256" y="378"/>
                </a:moveTo>
                <a:cubicBezTo>
                  <a:pt x="267" y="378"/>
                  <a:pt x="277" y="383"/>
                  <a:pt x="284" y="391"/>
                </a:cubicBezTo>
                <a:lnTo>
                  <a:pt x="285" y="392"/>
                </a:lnTo>
                <a:cubicBezTo>
                  <a:pt x="285" y="392"/>
                  <a:pt x="286" y="393"/>
                  <a:pt x="286" y="394"/>
                </a:cubicBezTo>
                <a:cubicBezTo>
                  <a:pt x="287" y="394"/>
                  <a:pt x="287" y="394"/>
                  <a:pt x="287" y="395"/>
                </a:cubicBezTo>
                <a:cubicBezTo>
                  <a:pt x="287" y="395"/>
                  <a:pt x="288" y="396"/>
                  <a:pt x="288" y="397"/>
                </a:cubicBezTo>
                <a:cubicBezTo>
                  <a:pt x="288" y="397"/>
                  <a:pt x="289" y="397"/>
                  <a:pt x="289" y="398"/>
                </a:cubicBezTo>
                <a:cubicBezTo>
                  <a:pt x="289" y="398"/>
                  <a:pt x="289" y="399"/>
                  <a:pt x="290" y="400"/>
                </a:cubicBezTo>
                <a:lnTo>
                  <a:pt x="290" y="401"/>
                </a:lnTo>
                <a:cubicBezTo>
                  <a:pt x="291" y="402"/>
                  <a:pt x="291" y="402"/>
                  <a:pt x="291" y="403"/>
                </a:cubicBezTo>
                <a:cubicBezTo>
                  <a:pt x="291" y="404"/>
                  <a:pt x="291" y="404"/>
                  <a:pt x="291" y="404"/>
                </a:cubicBezTo>
                <a:cubicBezTo>
                  <a:pt x="292" y="405"/>
                  <a:pt x="292" y="406"/>
                  <a:pt x="292" y="406"/>
                </a:cubicBezTo>
                <a:cubicBezTo>
                  <a:pt x="292" y="407"/>
                  <a:pt x="292" y="407"/>
                  <a:pt x="292" y="408"/>
                </a:cubicBezTo>
                <a:cubicBezTo>
                  <a:pt x="292" y="409"/>
                  <a:pt x="293" y="409"/>
                  <a:pt x="293" y="410"/>
                </a:cubicBezTo>
                <a:cubicBezTo>
                  <a:pt x="293" y="411"/>
                  <a:pt x="293" y="411"/>
                  <a:pt x="293" y="411"/>
                </a:cubicBezTo>
                <a:cubicBezTo>
                  <a:pt x="293" y="413"/>
                  <a:pt x="293" y="414"/>
                  <a:pt x="293" y="415"/>
                </a:cubicBezTo>
                <a:cubicBezTo>
                  <a:pt x="293" y="432"/>
                  <a:pt x="282" y="446"/>
                  <a:pt x="267" y="451"/>
                </a:cubicBezTo>
                <a:cubicBezTo>
                  <a:pt x="263" y="452"/>
                  <a:pt x="260" y="452"/>
                  <a:pt x="256" y="452"/>
                </a:cubicBezTo>
                <a:cubicBezTo>
                  <a:pt x="235" y="452"/>
                  <a:pt x="219" y="436"/>
                  <a:pt x="219" y="415"/>
                </a:cubicBezTo>
                <a:cubicBezTo>
                  <a:pt x="219" y="395"/>
                  <a:pt x="235" y="378"/>
                  <a:pt x="256" y="378"/>
                </a:cubicBezTo>
                <a:moveTo>
                  <a:pt x="332" y="774"/>
                </a:moveTo>
                <a:cubicBezTo>
                  <a:pt x="332" y="795"/>
                  <a:pt x="315" y="811"/>
                  <a:pt x="294" y="811"/>
                </a:cubicBezTo>
                <a:cubicBezTo>
                  <a:pt x="274" y="811"/>
                  <a:pt x="257" y="795"/>
                  <a:pt x="257" y="774"/>
                </a:cubicBezTo>
                <a:cubicBezTo>
                  <a:pt x="257" y="756"/>
                  <a:pt x="270" y="741"/>
                  <a:pt x="286" y="738"/>
                </a:cubicBezTo>
                <a:cubicBezTo>
                  <a:pt x="287" y="737"/>
                  <a:pt x="289" y="737"/>
                  <a:pt x="290" y="737"/>
                </a:cubicBezTo>
                <a:lnTo>
                  <a:pt x="290" y="737"/>
                </a:lnTo>
                <a:cubicBezTo>
                  <a:pt x="292" y="737"/>
                  <a:pt x="293" y="737"/>
                  <a:pt x="294" y="737"/>
                </a:cubicBezTo>
                <a:cubicBezTo>
                  <a:pt x="296" y="737"/>
                  <a:pt x="297" y="737"/>
                  <a:pt x="298" y="737"/>
                </a:cubicBezTo>
                <a:lnTo>
                  <a:pt x="299" y="737"/>
                </a:lnTo>
                <a:cubicBezTo>
                  <a:pt x="300" y="737"/>
                  <a:pt x="301" y="737"/>
                  <a:pt x="302" y="738"/>
                </a:cubicBezTo>
                <a:lnTo>
                  <a:pt x="302" y="738"/>
                </a:lnTo>
                <a:cubicBezTo>
                  <a:pt x="316" y="741"/>
                  <a:pt x="328" y="752"/>
                  <a:pt x="331" y="766"/>
                </a:cubicBezTo>
                <a:lnTo>
                  <a:pt x="331" y="767"/>
                </a:lnTo>
                <a:cubicBezTo>
                  <a:pt x="331" y="767"/>
                  <a:pt x="331" y="768"/>
                  <a:pt x="331" y="769"/>
                </a:cubicBezTo>
                <a:cubicBezTo>
                  <a:pt x="331" y="769"/>
                  <a:pt x="331" y="770"/>
                  <a:pt x="332" y="770"/>
                </a:cubicBezTo>
                <a:cubicBezTo>
                  <a:pt x="332" y="772"/>
                  <a:pt x="332" y="773"/>
                  <a:pt x="332" y="774"/>
                </a:cubicBezTo>
                <a:moveTo>
                  <a:pt x="295" y="473"/>
                </a:moveTo>
                <a:cubicBezTo>
                  <a:pt x="296" y="472"/>
                  <a:pt x="297" y="472"/>
                  <a:pt x="297" y="471"/>
                </a:cubicBezTo>
                <a:lnTo>
                  <a:pt x="298" y="471"/>
                </a:lnTo>
                <a:cubicBezTo>
                  <a:pt x="298" y="470"/>
                  <a:pt x="299" y="470"/>
                  <a:pt x="300" y="469"/>
                </a:cubicBezTo>
                <a:cubicBezTo>
                  <a:pt x="300" y="469"/>
                  <a:pt x="301" y="469"/>
                  <a:pt x="301" y="468"/>
                </a:cubicBezTo>
                <a:lnTo>
                  <a:pt x="302" y="467"/>
                </a:lnTo>
                <a:cubicBezTo>
                  <a:pt x="303" y="467"/>
                  <a:pt x="303" y="466"/>
                  <a:pt x="303" y="466"/>
                </a:cubicBezTo>
                <a:cubicBezTo>
                  <a:pt x="304" y="466"/>
                  <a:pt x="304" y="465"/>
                  <a:pt x="305" y="465"/>
                </a:cubicBezTo>
                <a:cubicBezTo>
                  <a:pt x="305" y="465"/>
                  <a:pt x="305" y="464"/>
                  <a:pt x="306" y="464"/>
                </a:cubicBezTo>
                <a:cubicBezTo>
                  <a:pt x="306" y="463"/>
                  <a:pt x="307" y="463"/>
                  <a:pt x="307" y="463"/>
                </a:cubicBezTo>
                <a:cubicBezTo>
                  <a:pt x="307" y="462"/>
                  <a:pt x="308" y="462"/>
                  <a:pt x="308" y="462"/>
                </a:cubicBezTo>
                <a:cubicBezTo>
                  <a:pt x="308" y="461"/>
                  <a:pt x="309" y="461"/>
                  <a:pt x="309" y="460"/>
                </a:cubicBezTo>
                <a:cubicBezTo>
                  <a:pt x="309" y="460"/>
                  <a:pt x="310" y="460"/>
                  <a:pt x="310" y="459"/>
                </a:cubicBezTo>
                <a:cubicBezTo>
                  <a:pt x="310" y="459"/>
                  <a:pt x="311" y="458"/>
                  <a:pt x="311" y="457"/>
                </a:cubicBezTo>
                <a:cubicBezTo>
                  <a:pt x="312" y="457"/>
                  <a:pt x="312" y="457"/>
                  <a:pt x="312" y="457"/>
                </a:cubicBezTo>
                <a:cubicBezTo>
                  <a:pt x="312" y="456"/>
                  <a:pt x="313" y="455"/>
                  <a:pt x="314" y="454"/>
                </a:cubicBezTo>
                <a:lnTo>
                  <a:pt x="314" y="453"/>
                </a:lnTo>
                <a:cubicBezTo>
                  <a:pt x="315" y="453"/>
                  <a:pt x="315" y="452"/>
                  <a:pt x="315" y="452"/>
                </a:cubicBezTo>
                <a:cubicBezTo>
                  <a:pt x="316" y="451"/>
                  <a:pt x="316" y="451"/>
                  <a:pt x="316" y="451"/>
                </a:cubicBezTo>
                <a:cubicBezTo>
                  <a:pt x="316" y="450"/>
                  <a:pt x="317" y="449"/>
                  <a:pt x="317" y="449"/>
                </a:cubicBezTo>
                <a:lnTo>
                  <a:pt x="467" y="483"/>
                </a:lnTo>
                <a:lnTo>
                  <a:pt x="319" y="709"/>
                </a:lnTo>
                <a:cubicBezTo>
                  <a:pt x="318" y="708"/>
                  <a:pt x="317" y="708"/>
                  <a:pt x="315" y="707"/>
                </a:cubicBezTo>
                <a:lnTo>
                  <a:pt x="315" y="707"/>
                </a:lnTo>
                <a:cubicBezTo>
                  <a:pt x="313" y="707"/>
                  <a:pt x="312" y="706"/>
                  <a:pt x="310" y="706"/>
                </a:cubicBezTo>
                <a:cubicBezTo>
                  <a:pt x="309" y="706"/>
                  <a:pt x="309" y="706"/>
                  <a:pt x="308" y="706"/>
                </a:cubicBezTo>
                <a:cubicBezTo>
                  <a:pt x="308" y="705"/>
                  <a:pt x="307" y="705"/>
                  <a:pt x="306" y="705"/>
                </a:cubicBezTo>
                <a:cubicBezTo>
                  <a:pt x="305" y="705"/>
                  <a:pt x="304" y="705"/>
                  <a:pt x="303" y="705"/>
                </a:cubicBezTo>
                <a:lnTo>
                  <a:pt x="302" y="705"/>
                </a:lnTo>
                <a:cubicBezTo>
                  <a:pt x="300" y="704"/>
                  <a:pt x="299" y="704"/>
                  <a:pt x="297" y="704"/>
                </a:cubicBezTo>
                <a:lnTo>
                  <a:pt x="297" y="704"/>
                </a:lnTo>
                <a:lnTo>
                  <a:pt x="271" y="483"/>
                </a:lnTo>
                <a:cubicBezTo>
                  <a:pt x="272" y="483"/>
                  <a:pt x="272" y="483"/>
                  <a:pt x="272" y="483"/>
                </a:cubicBezTo>
                <a:cubicBezTo>
                  <a:pt x="273" y="483"/>
                  <a:pt x="273" y="483"/>
                  <a:pt x="274" y="483"/>
                </a:cubicBezTo>
                <a:cubicBezTo>
                  <a:pt x="274" y="482"/>
                  <a:pt x="275" y="482"/>
                  <a:pt x="276" y="482"/>
                </a:cubicBezTo>
                <a:lnTo>
                  <a:pt x="277" y="482"/>
                </a:lnTo>
                <a:cubicBezTo>
                  <a:pt x="278" y="481"/>
                  <a:pt x="279" y="481"/>
                  <a:pt x="280" y="481"/>
                </a:cubicBezTo>
                <a:lnTo>
                  <a:pt x="280" y="480"/>
                </a:lnTo>
                <a:cubicBezTo>
                  <a:pt x="281" y="480"/>
                  <a:pt x="282" y="480"/>
                  <a:pt x="283" y="479"/>
                </a:cubicBezTo>
                <a:lnTo>
                  <a:pt x="284" y="479"/>
                </a:lnTo>
                <a:cubicBezTo>
                  <a:pt x="284" y="479"/>
                  <a:pt x="285" y="478"/>
                  <a:pt x="286" y="478"/>
                </a:cubicBezTo>
                <a:lnTo>
                  <a:pt x="287" y="478"/>
                </a:lnTo>
                <a:cubicBezTo>
                  <a:pt x="287" y="477"/>
                  <a:pt x="288" y="477"/>
                  <a:pt x="288" y="477"/>
                </a:cubicBezTo>
                <a:cubicBezTo>
                  <a:pt x="289" y="477"/>
                  <a:pt x="289" y="476"/>
                  <a:pt x="290" y="476"/>
                </a:cubicBezTo>
                <a:lnTo>
                  <a:pt x="291" y="475"/>
                </a:lnTo>
                <a:cubicBezTo>
                  <a:pt x="292" y="475"/>
                  <a:pt x="292" y="475"/>
                  <a:pt x="292" y="475"/>
                </a:cubicBezTo>
                <a:cubicBezTo>
                  <a:pt x="293" y="474"/>
                  <a:pt x="294" y="474"/>
                  <a:pt x="294" y="473"/>
                </a:cubicBezTo>
                <a:lnTo>
                  <a:pt x="295" y="473"/>
                </a:lnTo>
                <a:moveTo>
                  <a:pt x="493" y="503"/>
                </a:moveTo>
                <a:lnTo>
                  <a:pt x="589" y="649"/>
                </a:lnTo>
                <a:cubicBezTo>
                  <a:pt x="579" y="661"/>
                  <a:pt x="573" y="677"/>
                  <a:pt x="573" y="694"/>
                </a:cubicBezTo>
                <a:cubicBezTo>
                  <a:pt x="573" y="695"/>
                  <a:pt x="573" y="697"/>
                  <a:pt x="573" y="698"/>
                </a:cubicBezTo>
                <a:lnTo>
                  <a:pt x="573" y="699"/>
                </a:lnTo>
                <a:cubicBezTo>
                  <a:pt x="573" y="700"/>
                  <a:pt x="573" y="701"/>
                  <a:pt x="573" y="702"/>
                </a:cubicBezTo>
                <a:lnTo>
                  <a:pt x="573" y="702"/>
                </a:lnTo>
                <a:lnTo>
                  <a:pt x="360" y="749"/>
                </a:lnTo>
                <a:cubicBezTo>
                  <a:pt x="357" y="741"/>
                  <a:pt x="352" y="733"/>
                  <a:pt x="346" y="727"/>
                </a:cubicBezTo>
                <a:lnTo>
                  <a:pt x="493" y="503"/>
                </a:lnTo>
                <a:moveTo>
                  <a:pt x="456" y="241"/>
                </a:moveTo>
                <a:cubicBezTo>
                  <a:pt x="456" y="221"/>
                  <a:pt x="473" y="204"/>
                  <a:pt x="493" y="204"/>
                </a:cubicBezTo>
                <a:cubicBezTo>
                  <a:pt x="514" y="204"/>
                  <a:pt x="531" y="221"/>
                  <a:pt x="531" y="241"/>
                </a:cubicBezTo>
                <a:cubicBezTo>
                  <a:pt x="531" y="260"/>
                  <a:pt x="516" y="276"/>
                  <a:pt x="497" y="278"/>
                </a:cubicBezTo>
                <a:lnTo>
                  <a:pt x="497" y="278"/>
                </a:lnTo>
                <a:cubicBezTo>
                  <a:pt x="496" y="278"/>
                  <a:pt x="494" y="278"/>
                  <a:pt x="493" y="278"/>
                </a:cubicBezTo>
                <a:cubicBezTo>
                  <a:pt x="492" y="278"/>
                  <a:pt x="491" y="278"/>
                  <a:pt x="490" y="278"/>
                </a:cubicBezTo>
                <a:lnTo>
                  <a:pt x="489" y="278"/>
                </a:lnTo>
                <a:cubicBezTo>
                  <a:pt x="471" y="276"/>
                  <a:pt x="456" y="260"/>
                  <a:pt x="456" y="241"/>
                </a:cubicBezTo>
                <a:moveTo>
                  <a:pt x="699" y="435"/>
                </a:moveTo>
                <a:lnTo>
                  <a:pt x="699" y="435"/>
                </a:lnTo>
                <a:cubicBezTo>
                  <a:pt x="699" y="434"/>
                  <a:pt x="698" y="433"/>
                  <a:pt x="698" y="432"/>
                </a:cubicBezTo>
                <a:lnTo>
                  <a:pt x="698" y="431"/>
                </a:lnTo>
                <a:cubicBezTo>
                  <a:pt x="698" y="430"/>
                  <a:pt x="697" y="430"/>
                  <a:pt x="697" y="429"/>
                </a:cubicBezTo>
                <a:cubicBezTo>
                  <a:pt x="697" y="428"/>
                  <a:pt x="697" y="428"/>
                  <a:pt x="697" y="428"/>
                </a:cubicBezTo>
                <a:cubicBezTo>
                  <a:pt x="697" y="427"/>
                  <a:pt x="697" y="426"/>
                  <a:pt x="697" y="425"/>
                </a:cubicBezTo>
                <a:lnTo>
                  <a:pt x="696" y="424"/>
                </a:lnTo>
                <a:cubicBezTo>
                  <a:pt x="696" y="423"/>
                  <a:pt x="696" y="422"/>
                  <a:pt x="696" y="421"/>
                </a:cubicBezTo>
                <a:cubicBezTo>
                  <a:pt x="696" y="419"/>
                  <a:pt x="696" y="418"/>
                  <a:pt x="696" y="417"/>
                </a:cubicBezTo>
                <a:lnTo>
                  <a:pt x="696" y="417"/>
                </a:lnTo>
                <a:cubicBezTo>
                  <a:pt x="697" y="408"/>
                  <a:pt x="701" y="401"/>
                  <a:pt x="707" y="395"/>
                </a:cubicBezTo>
                <a:lnTo>
                  <a:pt x="707" y="394"/>
                </a:lnTo>
                <a:cubicBezTo>
                  <a:pt x="714" y="388"/>
                  <a:pt x="723" y="383"/>
                  <a:pt x="734" y="383"/>
                </a:cubicBezTo>
                <a:cubicBezTo>
                  <a:pt x="754" y="383"/>
                  <a:pt x="771" y="400"/>
                  <a:pt x="771" y="421"/>
                </a:cubicBezTo>
                <a:cubicBezTo>
                  <a:pt x="771" y="441"/>
                  <a:pt x="754" y="458"/>
                  <a:pt x="734" y="458"/>
                </a:cubicBezTo>
                <a:cubicBezTo>
                  <a:pt x="730" y="458"/>
                  <a:pt x="727" y="457"/>
                  <a:pt x="723" y="456"/>
                </a:cubicBezTo>
                <a:lnTo>
                  <a:pt x="722" y="456"/>
                </a:lnTo>
                <a:cubicBezTo>
                  <a:pt x="721" y="456"/>
                  <a:pt x="720" y="455"/>
                  <a:pt x="719" y="455"/>
                </a:cubicBezTo>
                <a:lnTo>
                  <a:pt x="719" y="455"/>
                </a:lnTo>
                <a:cubicBezTo>
                  <a:pt x="710" y="451"/>
                  <a:pt x="703" y="444"/>
                  <a:pt x="699" y="435"/>
                </a:cubicBezTo>
                <a:moveTo>
                  <a:pt x="510" y="452"/>
                </a:moveTo>
                <a:lnTo>
                  <a:pt x="510" y="309"/>
                </a:lnTo>
                <a:cubicBezTo>
                  <a:pt x="522" y="306"/>
                  <a:pt x="533" y="300"/>
                  <a:pt x="542" y="291"/>
                </a:cubicBezTo>
                <a:lnTo>
                  <a:pt x="673" y="386"/>
                </a:lnTo>
                <a:cubicBezTo>
                  <a:pt x="670" y="390"/>
                  <a:pt x="668" y="395"/>
                  <a:pt x="667" y="400"/>
                </a:cubicBezTo>
                <a:lnTo>
                  <a:pt x="667" y="400"/>
                </a:lnTo>
                <a:cubicBezTo>
                  <a:pt x="666" y="403"/>
                  <a:pt x="665" y="406"/>
                  <a:pt x="665" y="408"/>
                </a:cubicBezTo>
                <a:cubicBezTo>
                  <a:pt x="665" y="409"/>
                  <a:pt x="665" y="410"/>
                  <a:pt x="664" y="411"/>
                </a:cubicBezTo>
                <a:lnTo>
                  <a:pt x="664" y="412"/>
                </a:lnTo>
                <a:cubicBezTo>
                  <a:pt x="664" y="413"/>
                  <a:pt x="664" y="414"/>
                  <a:pt x="664" y="415"/>
                </a:cubicBezTo>
                <a:lnTo>
                  <a:pt x="664" y="416"/>
                </a:lnTo>
                <a:cubicBezTo>
                  <a:pt x="664" y="417"/>
                  <a:pt x="664" y="417"/>
                  <a:pt x="664" y="417"/>
                </a:cubicBezTo>
                <a:lnTo>
                  <a:pt x="510" y="452"/>
                </a:lnTo>
                <a:moveTo>
                  <a:pt x="680" y="694"/>
                </a:moveTo>
                <a:cubicBezTo>
                  <a:pt x="680" y="714"/>
                  <a:pt x="663" y="731"/>
                  <a:pt x="642" y="731"/>
                </a:cubicBezTo>
                <a:cubicBezTo>
                  <a:pt x="623" y="731"/>
                  <a:pt x="607" y="717"/>
                  <a:pt x="605" y="698"/>
                </a:cubicBezTo>
                <a:lnTo>
                  <a:pt x="605" y="698"/>
                </a:lnTo>
                <a:cubicBezTo>
                  <a:pt x="605" y="696"/>
                  <a:pt x="605" y="695"/>
                  <a:pt x="605" y="694"/>
                </a:cubicBezTo>
                <a:cubicBezTo>
                  <a:pt x="605" y="673"/>
                  <a:pt x="622" y="657"/>
                  <a:pt x="642" y="657"/>
                </a:cubicBezTo>
                <a:cubicBezTo>
                  <a:pt x="644" y="657"/>
                  <a:pt x="645" y="657"/>
                  <a:pt x="646" y="657"/>
                </a:cubicBezTo>
                <a:cubicBezTo>
                  <a:pt x="647" y="657"/>
                  <a:pt x="647" y="657"/>
                  <a:pt x="648" y="657"/>
                </a:cubicBezTo>
                <a:cubicBezTo>
                  <a:pt x="648" y="657"/>
                  <a:pt x="649" y="657"/>
                  <a:pt x="650" y="658"/>
                </a:cubicBezTo>
                <a:cubicBezTo>
                  <a:pt x="651" y="658"/>
                  <a:pt x="651" y="658"/>
                  <a:pt x="652" y="658"/>
                </a:cubicBezTo>
                <a:cubicBezTo>
                  <a:pt x="652" y="658"/>
                  <a:pt x="653" y="658"/>
                  <a:pt x="654" y="659"/>
                </a:cubicBezTo>
                <a:lnTo>
                  <a:pt x="655" y="659"/>
                </a:lnTo>
                <a:cubicBezTo>
                  <a:pt x="656" y="659"/>
                  <a:pt x="657" y="660"/>
                  <a:pt x="657" y="660"/>
                </a:cubicBezTo>
                <a:cubicBezTo>
                  <a:pt x="670" y="666"/>
                  <a:pt x="680" y="679"/>
                  <a:pt x="680" y="694"/>
                </a:cubicBezTo>
                <a:moveTo>
                  <a:pt x="654" y="625"/>
                </a:moveTo>
                <a:lnTo>
                  <a:pt x="653" y="625"/>
                </a:lnTo>
                <a:cubicBezTo>
                  <a:pt x="652" y="625"/>
                  <a:pt x="650" y="625"/>
                  <a:pt x="649" y="624"/>
                </a:cubicBezTo>
                <a:cubicBezTo>
                  <a:pt x="648" y="624"/>
                  <a:pt x="648" y="624"/>
                  <a:pt x="648" y="624"/>
                </a:cubicBezTo>
                <a:cubicBezTo>
                  <a:pt x="646" y="624"/>
                  <a:pt x="644" y="624"/>
                  <a:pt x="642" y="624"/>
                </a:cubicBezTo>
                <a:cubicBezTo>
                  <a:pt x="633" y="624"/>
                  <a:pt x="624" y="626"/>
                  <a:pt x="616" y="630"/>
                </a:cubicBezTo>
                <a:lnTo>
                  <a:pt x="520" y="483"/>
                </a:lnTo>
                <a:lnTo>
                  <a:pt x="670" y="449"/>
                </a:lnTo>
                <a:cubicBezTo>
                  <a:pt x="676" y="463"/>
                  <a:pt x="687" y="475"/>
                  <a:pt x="700" y="482"/>
                </a:cubicBezTo>
                <a:lnTo>
                  <a:pt x="654" y="625"/>
                </a:lnTo>
                <a:moveTo>
                  <a:pt x="510" y="49"/>
                </a:moveTo>
                <a:lnTo>
                  <a:pt x="933" y="355"/>
                </a:lnTo>
                <a:lnTo>
                  <a:pt x="794" y="387"/>
                </a:lnTo>
                <a:cubicBezTo>
                  <a:pt x="782" y="365"/>
                  <a:pt x="760" y="351"/>
                  <a:pt x="734" y="351"/>
                </a:cubicBezTo>
                <a:cubicBezTo>
                  <a:pt x="720" y="351"/>
                  <a:pt x="707" y="355"/>
                  <a:pt x="696" y="362"/>
                </a:cubicBezTo>
                <a:lnTo>
                  <a:pt x="559" y="263"/>
                </a:lnTo>
                <a:cubicBezTo>
                  <a:pt x="562" y="256"/>
                  <a:pt x="563" y="249"/>
                  <a:pt x="563" y="241"/>
                </a:cubicBezTo>
                <a:cubicBezTo>
                  <a:pt x="563" y="208"/>
                  <a:pt x="540" y="181"/>
                  <a:pt x="510" y="173"/>
                </a:cubicBezTo>
                <a:lnTo>
                  <a:pt x="510" y="49"/>
                </a:lnTo>
                <a:moveTo>
                  <a:pt x="980" y="349"/>
                </a:moveTo>
                <a:lnTo>
                  <a:pt x="503" y="4"/>
                </a:lnTo>
                <a:lnTo>
                  <a:pt x="503" y="3"/>
                </a:lnTo>
                <a:cubicBezTo>
                  <a:pt x="502" y="3"/>
                  <a:pt x="501" y="3"/>
                  <a:pt x="501" y="2"/>
                </a:cubicBezTo>
                <a:lnTo>
                  <a:pt x="500" y="2"/>
                </a:lnTo>
                <a:cubicBezTo>
                  <a:pt x="500" y="2"/>
                  <a:pt x="499" y="1"/>
                  <a:pt x="498" y="1"/>
                </a:cubicBezTo>
                <a:lnTo>
                  <a:pt x="498" y="1"/>
                </a:lnTo>
                <a:cubicBezTo>
                  <a:pt x="497" y="1"/>
                  <a:pt x="497" y="1"/>
                  <a:pt x="496" y="1"/>
                </a:cubicBezTo>
                <a:lnTo>
                  <a:pt x="495" y="1"/>
                </a:lnTo>
                <a:cubicBezTo>
                  <a:pt x="495" y="1"/>
                  <a:pt x="494" y="0"/>
                  <a:pt x="493" y="0"/>
                </a:cubicBezTo>
                <a:lnTo>
                  <a:pt x="493" y="0"/>
                </a:lnTo>
                <a:cubicBezTo>
                  <a:pt x="492" y="0"/>
                  <a:pt x="492" y="1"/>
                  <a:pt x="491" y="1"/>
                </a:cubicBezTo>
                <a:lnTo>
                  <a:pt x="490" y="1"/>
                </a:lnTo>
                <a:cubicBezTo>
                  <a:pt x="490" y="1"/>
                  <a:pt x="489" y="1"/>
                  <a:pt x="488" y="1"/>
                </a:cubicBezTo>
                <a:lnTo>
                  <a:pt x="488" y="1"/>
                </a:lnTo>
                <a:cubicBezTo>
                  <a:pt x="487" y="1"/>
                  <a:pt x="487" y="2"/>
                  <a:pt x="486" y="2"/>
                </a:cubicBezTo>
                <a:lnTo>
                  <a:pt x="486" y="2"/>
                </a:lnTo>
                <a:cubicBezTo>
                  <a:pt x="485" y="3"/>
                  <a:pt x="484" y="3"/>
                  <a:pt x="484" y="3"/>
                </a:cubicBezTo>
                <a:cubicBezTo>
                  <a:pt x="484" y="4"/>
                  <a:pt x="484" y="4"/>
                  <a:pt x="484" y="4"/>
                </a:cubicBezTo>
                <a:lnTo>
                  <a:pt x="198" y="210"/>
                </a:lnTo>
                <a:cubicBezTo>
                  <a:pt x="191" y="216"/>
                  <a:pt x="189" y="226"/>
                  <a:pt x="194" y="233"/>
                </a:cubicBezTo>
                <a:cubicBezTo>
                  <a:pt x="200" y="241"/>
                  <a:pt x="210" y="242"/>
                  <a:pt x="217" y="237"/>
                </a:cubicBezTo>
                <a:lnTo>
                  <a:pt x="477" y="49"/>
                </a:lnTo>
                <a:lnTo>
                  <a:pt x="477" y="173"/>
                </a:lnTo>
                <a:cubicBezTo>
                  <a:pt x="446" y="181"/>
                  <a:pt x="423" y="208"/>
                  <a:pt x="423" y="241"/>
                </a:cubicBezTo>
                <a:cubicBezTo>
                  <a:pt x="423" y="249"/>
                  <a:pt x="425" y="256"/>
                  <a:pt x="427" y="263"/>
                </a:cubicBezTo>
                <a:lnTo>
                  <a:pt x="405" y="280"/>
                </a:lnTo>
                <a:cubicBezTo>
                  <a:pt x="397" y="285"/>
                  <a:pt x="396" y="295"/>
                  <a:pt x="401" y="302"/>
                </a:cubicBezTo>
                <a:cubicBezTo>
                  <a:pt x="406" y="310"/>
                  <a:pt x="416" y="311"/>
                  <a:pt x="424" y="306"/>
                </a:cubicBezTo>
                <a:lnTo>
                  <a:pt x="445" y="291"/>
                </a:lnTo>
                <a:cubicBezTo>
                  <a:pt x="454" y="300"/>
                  <a:pt x="465" y="306"/>
                  <a:pt x="477" y="309"/>
                </a:cubicBezTo>
                <a:lnTo>
                  <a:pt x="477" y="452"/>
                </a:lnTo>
                <a:lnTo>
                  <a:pt x="326" y="417"/>
                </a:lnTo>
                <a:cubicBezTo>
                  <a:pt x="326" y="417"/>
                  <a:pt x="326" y="416"/>
                  <a:pt x="326" y="415"/>
                </a:cubicBezTo>
                <a:lnTo>
                  <a:pt x="326" y="415"/>
                </a:lnTo>
                <a:lnTo>
                  <a:pt x="326" y="415"/>
                </a:lnTo>
                <a:cubicBezTo>
                  <a:pt x="326" y="414"/>
                  <a:pt x="326" y="412"/>
                  <a:pt x="326" y="411"/>
                </a:cubicBezTo>
                <a:cubicBezTo>
                  <a:pt x="325" y="411"/>
                  <a:pt x="325" y="410"/>
                  <a:pt x="325" y="410"/>
                </a:cubicBezTo>
                <a:cubicBezTo>
                  <a:pt x="325" y="409"/>
                  <a:pt x="325" y="408"/>
                  <a:pt x="325" y="407"/>
                </a:cubicBezTo>
                <a:lnTo>
                  <a:pt x="325" y="406"/>
                </a:lnTo>
                <a:cubicBezTo>
                  <a:pt x="325" y="405"/>
                  <a:pt x="325" y="404"/>
                  <a:pt x="325" y="403"/>
                </a:cubicBezTo>
                <a:lnTo>
                  <a:pt x="324" y="402"/>
                </a:lnTo>
                <a:cubicBezTo>
                  <a:pt x="324" y="401"/>
                  <a:pt x="324" y="400"/>
                  <a:pt x="324" y="399"/>
                </a:cubicBezTo>
                <a:lnTo>
                  <a:pt x="324" y="398"/>
                </a:lnTo>
                <a:cubicBezTo>
                  <a:pt x="323" y="397"/>
                  <a:pt x="323" y="396"/>
                  <a:pt x="323" y="395"/>
                </a:cubicBezTo>
                <a:cubicBezTo>
                  <a:pt x="323" y="395"/>
                  <a:pt x="322" y="394"/>
                  <a:pt x="322" y="393"/>
                </a:cubicBezTo>
                <a:cubicBezTo>
                  <a:pt x="322" y="393"/>
                  <a:pt x="322" y="392"/>
                  <a:pt x="321" y="391"/>
                </a:cubicBezTo>
                <a:cubicBezTo>
                  <a:pt x="321" y="390"/>
                  <a:pt x="321" y="390"/>
                  <a:pt x="321" y="389"/>
                </a:cubicBezTo>
                <a:cubicBezTo>
                  <a:pt x="320" y="388"/>
                  <a:pt x="320" y="388"/>
                  <a:pt x="320" y="388"/>
                </a:cubicBezTo>
                <a:cubicBezTo>
                  <a:pt x="320" y="387"/>
                  <a:pt x="319" y="386"/>
                  <a:pt x="319" y="385"/>
                </a:cubicBezTo>
                <a:lnTo>
                  <a:pt x="318" y="384"/>
                </a:lnTo>
                <a:lnTo>
                  <a:pt x="318" y="383"/>
                </a:lnTo>
                <a:lnTo>
                  <a:pt x="382" y="337"/>
                </a:lnTo>
                <a:cubicBezTo>
                  <a:pt x="389" y="331"/>
                  <a:pt x="391" y="321"/>
                  <a:pt x="385" y="314"/>
                </a:cubicBezTo>
                <a:cubicBezTo>
                  <a:pt x="380" y="307"/>
                  <a:pt x="370" y="305"/>
                  <a:pt x="363" y="310"/>
                </a:cubicBezTo>
                <a:lnTo>
                  <a:pt x="296" y="358"/>
                </a:lnTo>
                <a:cubicBezTo>
                  <a:pt x="285" y="350"/>
                  <a:pt x="271" y="345"/>
                  <a:pt x="256" y="345"/>
                </a:cubicBezTo>
                <a:cubicBezTo>
                  <a:pt x="227" y="345"/>
                  <a:pt x="203" y="362"/>
                  <a:pt x="192" y="387"/>
                </a:cubicBezTo>
                <a:lnTo>
                  <a:pt x="54" y="355"/>
                </a:lnTo>
                <a:lnTo>
                  <a:pt x="175" y="267"/>
                </a:lnTo>
                <a:cubicBezTo>
                  <a:pt x="182" y="262"/>
                  <a:pt x="184" y="252"/>
                  <a:pt x="179" y="245"/>
                </a:cubicBezTo>
                <a:cubicBezTo>
                  <a:pt x="173" y="237"/>
                  <a:pt x="163" y="236"/>
                  <a:pt x="156" y="241"/>
                </a:cubicBezTo>
                <a:lnTo>
                  <a:pt x="6" y="349"/>
                </a:lnTo>
                <a:lnTo>
                  <a:pt x="6" y="350"/>
                </a:lnTo>
                <a:cubicBezTo>
                  <a:pt x="6" y="350"/>
                  <a:pt x="5" y="351"/>
                  <a:pt x="4" y="351"/>
                </a:cubicBezTo>
                <a:lnTo>
                  <a:pt x="4" y="351"/>
                </a:lnTo>
                <a:cubicBezTo>
                  <a:pt x="3" y="352"/>
                  <a:pt x="2" y="354"/>
                  <a:pt x="1" y="355"/>
                </a:cubicBezTo>
                <a:lnTo>
                  <a:pt x="1" y="355"/>
                </a:lnTo>
                <a:cubicBezTo>
                  <a:pt x="1" y="356"/>
                  <a:pt x="1" y="357"/>
                  <a:pt x="0" y="358"/>
                </a:cubicBezTo>
                <a:lnTo>
                  <a:pt x="0" y="358"/>
                </a:lnTo>
                <a:lnTo>
                  <a:pt x="0" y="359"/>
                </a:lnTo>
                <a:lnTo>
                  <a:pt x="0" y="360"/>
                </a:lnTo>
                <a:lnTo>
                  <a:pt x="0" y="360"/>
                </a:lnTo>
                <a:cubicBezTo>
                  <a:pt x="0" y="361"/>
                  <a:pt x="0" y="362"/>
                  <a:pt x="0" y="362"/>
                </a:cubicBezTo>
                <a:cubicBezTo>
                  <a:pt x="0" y="363"/>
                  <a:pt x="0" y="363"/>
                  <a:pt x="0" y="363"/>
                </a:cubicBezTo>
                <a:cubicBezTo>
                  <a:pt x="0" y="364"/>
                  <a:pt x="0" y="364"/>
                  <a:pt x="0" y="365"/>
                </a:cubicBezTo>
                <a:lnTo>
                  <a:pt x="0" y="365"/>
                </a:lnTo>
                <a:cubicBezTo>
                  <a:pt x="0" y="366"/>
                  <a:pt x="0" y="367"/>
                  <a:pt x="0" y="368"/>
                </a:cubicBezTo>
                <a:lnTo>
                  <a:pt x="0" y="368"/>
                </a:lnTo>
                <a:lnTo>
                  <a:pt x="183" y="927"/>
                </a:lnTo>
                <a:lnTo>
                  <a:pt x="183" y="927"/>
                </a:lnTo>
                <a:cubicBezTo>
                  <a:pt x="183" y="928"/>
                  <a:pt x="183" y="929"/>
                  <a:pt x="184" y="929"/>
                </a:cubicBezTo>
                <a:lnTo>
                  <a:pt x="184" y="930"/>
                </a:lnTo>
                <a:lnTo>
                  <a:pt x="185" y="931"/>
                </a:lnTo>
                <a:cubicBezTo>
                  <a:pt x="185" y="932"/>
                  <a:pt x="185" y="932"/>
                  <a:pt x="185" y="932"/>
                </a:cubicBezTo>
                <a:cubicBezTo>
                  <a:pt x="186" y="933"/>
                  <a:pt x="187" y="934"/>
                  <a:pt x="188" y="935"/>
                </a:cubicBezTo>
                <a:cubicBezTo>
                  <a:pt x="189" y="935"/>
                  <a:pt x="189" y="935"/>
                  <a:pt x="189" y="935"/>
                </a:cubicBezTo>
                <a:lnTo>
                  <a:pt x="189" y="936"/>
                </a:lnTo>
                <a:cubicBezTo>
                  <a:pt x="190" y="936"/>
                  <a:pt x="190" y="936"/>
                  <a:pt x="190" y="936"/>
                </a:cubicBezTo>
                <a:cubicBezTo>
                  <a:pt x="190" y="936"/>
                  <a:pt x="191" y="936"/>
                  <a:pt x="191" y="937"/>
                </a:cubicBezTo>
                <a:cubicBezTo>
                  <a:pt x="192" y="937"/>
                  <a:pt x="192" y="937"/>
                  <a:pt x="192" y="937"/>
                </a:cubicBezTo>
                <a:cubicBezTo>
                  <a:pt x="193" y="937"/>
                  <a:pt x="193" y="937"/>
                  <a:pt x="193" y="938"/>
                </a:cubicBezTo>
                <a:cubicBezTo>
                  <a:pt x="194" y="938"/>
                  <a:pt x="194" y="938"/>
                  <a:pt x="195" y="938"/>
                </a:cubicBezTo>
                <a:lnTo>
                  <a:pt x="196" y="938"/>
                </a:lnTo>
                <a:cubicBezTo>
                  <a:pt x="197" y="938"/>
                  <a:pt x="197" y="938"/>
                  <a:pt x="198" y="938"/>
                </a:cubicBezTo>
                <a:lnTo>
                  <a:pt x="198" y="938"/>
                </a:lnTo>
                <a:lnTo>
                  <a:pt x="788" y="938"/>
                </a:lnTo>
                <a:lnTo>
                  <a:pt x="788" y="938"/>
                </a:lnTo>
                <a:cubicBezTo>
                  <a:pt x="789" y="938"/>
                  <a:pt x="790" y="938"/>
                  <a:pt x="791" y="938"/>
                </a:cubicBezTo>
                <a:lnTo>
                  <a:pt x="791" y="938"/>
                </a:lnTo>
                <a:cubicBezTo>
                  <a:pt x="792" y="938"/>
                  <a:pt x="793" y="938"/>
                  <a:pt x="793" y="938"/>
                </a:cubicBezTo>
                <a:cubicBezTo>
                  <a:pt x="793" y="937"/>
                  <a:pt x="794" y="937"/>
                  <a:pt x="794" y="937"/>
                </a:cubicBezTo>
                <a:cubicBezTo>
                  <a:pt x="795" y="937"/>
                  <a:pt x="795" y="937"/>
                  <a:pt x="795" y="937"/>
                </a:cubicBezTo>
                <a:cubicBezTo>
                  <a:pt x="796" y="936"/>
                  <a:pt x="796" y="936"/>
                  <a:pt x="796" y="936"/>
                </a:cubicBezTo>
                <a:cubicBezTo>
                  <a:pt x="797" y="936"/>
                  <a:pt x="797" y="936"/>
                  <a:pt x="797" y="936"/>
                </a:cubicBezTo>
                <a:cubicBezTo>
                  <a:pt x="797" y="936"/>
                  <a:pt x="797" y="935"/>
                  <a:pt x="798" y="935"/>
                </a:cubicBezTo>
                <a:lnTo>
                  <a:pt x="798" y="935"/>
                </a:lnTo>
                <a:cubicBezTo>
                  <a:pt x="799" y="934"/>
                  <a:pt x="800" y="933"/>
                  <a:pt x="801" y="932"/>
                </a:cubicBezTo>
                <a:lnTo>
                  <a:pt x="801" y="931"/>
                </a:lnTo>
                <a:cubicBezTo>
                  <a:pt x="802" y="931"/>
                  <a:pt x="802" y="930"/>
                  <a:pt x="803" y="930"/>
                </a:cubicBezTo>
                <a:cubicBezTo>
                  <a:pt x="803" y="929"/>
                  <a:pt x="803" y="929"/>
                  <a:pt x="803" y="929"/>
                </a:cubicBezTo>
                <a:cubicBezTo>
                  <a:pt x="803" y="929"/>
                  <a:pt x="803" y="928"/>
                  <a:pt x="804" y="927"/>
                </a:cubicBezTo>
                <a:lnTo>
                  <a:pt x="804" y="927"/>
                </a:lnTo>
                <a:lnTo>
                  <a:pt x="985" y="370"/>
                </a:lnTo>
                <a:cubicBezTo>
                  <a:pt x="986" y="367"/>
                  <a:pt x="987" y="365"/>
                  <a:pt x="987" y="362"/>
                </a:cubicBezTo>
                <a:cubicBezTo>
                  <a:pt x="987" y="357"/>
                  <a:pt x="984" y="352"/>
                  <a:pt x="980" y="34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pic>
        <p:nvPicPr>
          <p:cNvPr id="8" name="Picture 7">
            <a:extLst>
              <a:ext uri="{FF2B5EF4-FFF2-40B4-BE49-F238E27FC236}">
                <a16:creationId xmlns:a16="http://schemas.microsoft.com/office/drawing/2014/main" id="{6EE09014-41E1-598B-E064-909136D4C2E8}"/>
              </a:ext>
            </a:extLst>
          </p:cNvPr>
          <p:cNvPicPr>
            <a:picLocks noChangeAspect="1"/>
          </p:cNvPicPr>
          <p:nvPr/>
        </p:nvPicPr>
        <p:blipFill>
          <a:blip r:embed="rId3"/>
          <a:stretch>
            <a:fillRect/>
          </a:stretch>
        </p:blipFill>
        <p:spPr>
          <a:xfrm>
            <a:off x="1730859" y="2214463"/>
            <a:ext cx="587829" cy="587829"/>
          </a:xfrm>
          <a:prstGeom prst="rect">
            <a:avLst/>
          </a:prstGeom>
        </p:spPr>
      </p:pic>
      <p:pic>
        <p:nvPicPr>
          <p:cNvPr id="10" name="Picture 9">
            <a:extLst>
              <a:ext uri="{FF2B5EF4-FFF2-40B4-BE49-F238E27FC236}">
                <a16:creationId xmlns:a16="http://schemas.microsoft.com/office/drawing/2014/main" id="{8542CD0A-92FB-8E87-4576-CCBA78F648A9}"/>
              </a:ext>
            </a:extLst>
          </p:cNvPr>
          <p:cNvPicPr>
            <a:picLocks noChangeAspect="1"/>
          </p:cNvPicPr>
          <p:nvPr/>
        </p:nvPicPr>
        <p:blipFill>
          <a:blip r:embed="rId4"/>
          <a:stretch>
            <a:fillRect/>
          </a:stretch>
        </p:blipFill>
        <p:spPr>
          <a:xfrm>
            <a:off x="4278085" y="2190271"/>
            <a:ext cx="587829" cy="587829"/>
          </a:xfrm>
          <a:prstGeom prst="rect">
            <a:avLst/>
          </a:prstGeom>
        </p:spPr>
      </p:pic>
      <p:sp>
        <p:nvSpPr>
          <p:cNvPr id="2" name="Google Shape;3506;p42">
            <a:extLst>
              <a:ext uri="{FF2B5EF4-FFF2-40B4-BE49-F238E27FC236}">
                <a16:creationId xmlns:a16="http://schemas.microsoft.com/office/drawing/2014/main" id="{D579CAB6-7117-9576-569E-57B350E2B517}"/>
              </a:ext>
            </a:extLst>
          </p:cNvPr>
          <p:cNvSpPr txBox="1">
            <a:spLocks/>
          </p:cNvSpPr>
          <p:nvPr/>
        </p:nvSpPr>
        <p:spPr>
          <a:xfrm>
            <a:off x="8586438" y="4812866"/>
            <a:ext cx="557561" cy="3306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r"/>
            <a:r>
              <a:rPr lang="en-US" sz="1000"/>
              <a:t>47</a:t>
            </a:r>
            <a:endParaRPr lang="en-US" sz="1000" dirty="0"/>
          </a:p>
        </p:txBody>
      </p:sp>
      <p:pic>
        <p:nvPicPr>
          <p:cNvPr id="5" name="Picture 4">
            <a:extLst>
              <a:ext uri="{FF2B5EF4-FFF2-40B4-BE49-F238E27FC236}">
                <a16:creationId xmlns:a16="http://schemas.microsoft.com/office/drawing/2014/main" id="{72EED3D5-5F2D-5B98-DB0E-3D7B4D1C7D58}"/>
              </a:ext>
            </a:extLst>
          </p:cNvPr>
          <p:cNvPicPr>
            <a:picLocks noChangeAspect="1"/>
          </p:cNvPicPr>
          <p:nvPr/>
        </p:nvPicPr>
        <p:blipFill>
          <a:blip r:embed="rId5"/>
          <a:stretch>
            <a:fillRect/>
          </a:stretch>
        </p:blipFill>
        <p:spPr>
          <a:xfrm>
            <a:off x="6779963" y="2190270"/>
            <a:ext cx="587829" cy="587829"/>
          </a:xfrm>
          <a:prstGeom prst="rect">
            <a:avLst/>
          </a:prstGeom>
        </p:spPr>
      </p:pic>
    </p:spTree>
    <p:extLst>
      <p:ext uri="{BB962C8B-B14F-4D97-AF65-F5344CB8AC3E}">
        <p14:creationId xmlns:p14="http://schemas.microsoft.com/office/powerpoint/2010/main" val="2519597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33" name="Picture 32" descr="A colosseum with a flag on top&#10;&#10;Description automatically generated">
            <a:extLst>
              <a:ext uri="{FF2B5EF4-FFF2-40B4-BE49-F238E27FC236}">
                <a16:creationId xmlns:a16="http://schemas.microsoft.com/office/drawing/2014/main" id="{9EEB450E-7FDC-79BF-2A92-FBD747523394}"/>
              </a:ext>
            </a:extLst>
          </p:cNvPr>
          <p:cNvPicPr>
            <a:picLocks noChangeAspect="1"/>
          </p:cNvPicPr>
          <p:nvPr/>
        </p:nvPicPr>
        <p:blipFill>
          <a:blip r:embed="rId2">
            <a:alphaModFix amt="12000"/>
          </a:blip>
          <a:stretch>
            <a:fillRect/>
          </a:stretch>
        </p:blipFill>
        <p:spPr>
          <a:xfrm>
            <a:off x="941863" y="0"/>
            <a:ext cx="7260273" cy="5143500"/>
          </a:xfrm>
          <a:prstGeom prst="rect">
            <a:avLst/>
          </a:prstGeom>
        </p:spPr>
      </p:pic>
      <p:sp>
        <p:nvSpPr>
          <p:cNvPr id="30" name="Rectangle 29">
            <a:extLst>
              <a:ext uri="{FF2B5EF4-FFF2-40B4-BE49-F238E27FC236}">
                <a16:creationId xmlns:a16="http://schemas.microsoft.com/office/drawing/2014/main" id="{1FAC8946-2A24-275C-7E83-8F4742BACD5E}"/>
              </a:ext>
            </a:extLst>
          </p:cNvPr>
          <p:cNvSpPr/>
          <p:nvPr/>
        </p:nvSpPr>
        <p:spPr>
          <a:xfrm>
            <a:off x="8377106" y="1508078"/>
            <a:ext cx="441277" cy="33209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9" name="Rectangle 28">
            <a:extLst>
              <a:ext uri="{FF2B5EF4-FFF2-40B4-BE49-F238E27FC236}">
                <a16:creationId xmlns:a16="http://schemas.microsoft.com/office/drawing/2014/main" id="{79A5A3FB-104D-448A-335C-EFA11ECD66F6}"/>
              </a:ext>
            </a:extLst>
          </p:cNvPr>
          <p:cNvSpPr/>
          <p:nvPr/>
        </p:nvSpPr>
        <p:spPr>
          <a:xfrm>
            <a:off x="100084" y="1282890"/>
            <a:ext cx="577755" cy="33209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4" name="Rectangle 33">
            <a:extLst>
              <a:ext uri="{FF2B5EF4-FFF2-40B4-BE49-F238E27FC236}">
                <a16:creationId xmlns:a16="http://schemas.microsoft.com/office/drawing/2014/main" id="{CD6DED91-46B7-9189-E6B0-BD24CC902FC2}"/>
              </a:ext>
            </a:extLst>
          </p:cNvPr>
          <p:cNvSpPr/>
          <p:nvPr/>
        </p:nvSpPr>
        <p:spPr>
          <a:xfrm rot="638529">
            <a:off x="5460062" y="2438568"/>
            <a:ext cx="869621" cy="670618"/>
          </a:xfrm>
          <a:prstGeom prst="rect">
            <a:avLst/>
          </a:prstGeom>
          <a:solidFill>
            <a:srgbClr val="2747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 name="Title 1">
            <a:extLst>
              <a:ext uri="{FF2B5EF4-FFF2-40B4-BE49-F238E27FC236}">
                <a16:creationId xmlns:a16="http://schemas.microsoft.com/office/drawing/2014/main" id="{DAE70843-DB90-064B-9160-E8734576E650}"/>
              </a:ext>
            </a:extLst>
          </p:cNvPr>
          <p:cNvSpPr>
            <a:spLocks noGrp="1"/>
          </p:cNvSpPr>
          <p:nvPr>
            <p:ph type="title"/>
          </p:nvPr>
        </p:nvSpPr>
        <p:spPr>
          <a:xfrm>
            <a:off x="1128180" y="608256"/>
            <a:ext cx="6887640" cy="873608"/>
          </a:xfrm>
        </p:spPr>
        <p:txBody>
          <a:bodyPr/>
          <a:lstStyle/>
          <a:p>
            <a:r>
              <a:rPr lang="en-CH" sz="4800" dirty="0"/>
              <a:t>Special thanks</a:t>
            </a:r>
          </a:p>
        </p:txBody>
      </p:sp>
      <p:graphicFrame>
        <p:nvGraphicFramePr>
          <p:cNvPr id="27" name="Table 26">
            <a:extLst>
              <a:ext uri="{FF2B5EF4-FFF2-40B4-BE49-F238E27FC236}">
                <a16:creationId xmlns:a16="http://schemas.microsoft.com/office/drawing/2014/main" id="{86027B27-361B-ADF7-CED6-FA90DE1312CB}"/>
              </a:ext>
            </a:extLst>
          </p:cNvPr>
          <p:cNvGraphicFramePr>
            <a:graphicFrameLocks noGrp="1"/>
          </p:cNvGraphicFramePr>
          <p:nvPr>
            <p:extLst>
              <p:ext uri="{D42A27DB-BD31-4B8C-83A1-F6EECF244321}">
                <p14:modId xmlns:p14="http://schemas.microsoft.com/office/powerpoint/2010/main" val="3474514013"/>
              </p:ext>
            </p:extLst>
          </p:nvPr>
        </p:nvGraphicFramePr>
        <p:xfrm>
          <a:off x="182880" y="1904612"/>
          <a:ext cx="8778240" cy="741680"/>
        </p:xfrm>
        <a:graphic>
          <a:graphicData uri="http://schemas.openxmlformats.org/drawingml/2006/table">
            <a:tbl>
              <a:tblPr firstRow="1" bandRow="1">
                <a:tableStyleId>{8D2B742C-5B52-41EC-A6DC-63500D73A582}</a:tableStyleId>
              </a:tblPr>
              <a:tblGrid>
                <a:gridCol w="2926080">
                  <a:extLst>
                    <a:ext uri="{9D8B030D-6E8A-4147-A177-3AD203B41FA5}">
                      <a16:colId xmlns:a16="http://schemas.microsoft.com/office/drawing/2014/main" val="2469283772"/>
                    </a:ext>
                  </a:extLst>
                </a:gridCol>
                <a:gridCol w="2926080">
                  <a:extLst>
                    <a:ext uri="{9D8B030D-6E8A-4147-A177-3AD203B41FA5}">
                      <a16:colId xmlns:a16="http://schemas.microsoft.com/office/drawing/2014/main" val="4163504102"/>
                    </a:ext>
                  </a:extLst>
                </a:gridCol>
                <a:gridCol w="2926080">
                  <a:extLst>
                    <a:ext uri="{9D8B030D-6E8A-4147-A177-3AD203B41FA5}">
                      <a16:colId xmlns:a16="http://schemas.microsoft.com/office/drawing/2014/main" val="2631855502"/>
                    </a:ext>
                  </a:extLst>
                </a:gridCol>
              </a:tblGrid>
              <a:tr h="370840">
                <a:tc>
                  <a:txBody>
                    <a:bodyPr/>
                    <a:lstStyle/>
                    <a:p>
                      <a:pPr algn="ctr"/>
                      <a:r>
                        <a:rPr lang="en-US" sz="1800" dirty="0">
                          <a:solidFill>
                            <a:schemeClr val="tx2">
                              <a:lumMod val="20000"/>
                              <a:lumOff val="80000"/>
                            </a:schemeClr>
                          </a:solidFill>
                          <a:latin typeface="Rockwell" panose="02060603020205020403" pitchFamily="18" charset="77"/>
                          <a:ea typeface="Lato" panose="020F0502020204030203" pitchFamily="34" charset="0"/>
                          <a:cs typeface="Lato" panose="020F0502020204030203" pitchFamily="34" charset="0"/>
                        </a:rPr>
                        <a:t>Valerio </a:t>
                      </a:r>
                      <a:r>
                        <a:rPr lang="en-US" sz="1800" dirty="0" err="1">
                          <a:solidFill>
                            <a:schemeClr val="tx2">
                              <a:lumMod val="20000"/>
                              <a:lumOff val="80000"/>
                            </a:schemeClr>
                          </a:solidFill>
                          <a:latin typeface="Rockwell" panose="02060603020205020403" pitchFamily="18" charset="77"/>
                          <a:ea typeface="Lato" panose="020F0502020204030203" pitchFamily="34" charset="0"/>
                          <a:cs typeface="Lato" panose="020F0502020204030203" pitchFamily="34" charset="0"/>
                        </a:rPr>
                        <a:t>Schiavoni</a:t>
                      </a:r>
                      <a:endParaRPr lang="en-US" sz="1800" dirty="0">
                        <a:solidFill>
                          <a:schemeClr val="tx2">
                            <a:lumMod val="20000"/>
                            <a:lumOff val="80000"/>
                          </a:schemeClr>
                        </a:solidFill>
                        <a:latin typeface="Rockwell" panose="02060603020205020403" pitchFamily="18" charset="77"/>
                        <a:ea typeface="Lato" panose="020F0502020204030203" pitchFamily="34" charset="0"/>
                        <a:cs typeface="Lato" panose="020F0502020204030203" pitchFamily="34" charset="0"/>
                      </a:endParaRPr>
                    </a:p>
                  </a:txBody>
                  <a:tcPr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solidFill>
                            <a:schemeClr val="tx2">
                              <a:lumMod val="20000"/>
                              <a:lumOff val="80000"/>
                            </a:schemeClr>
                          </a:solidFill>
                          <a:latin typeface="Rockwell" panose="02060603020205020403" pitchFamily="18" charset="77"/>
                          <a:ea typeface="Lato" panose="020F0502020204030203" pitchFamily="34" charset="0"/>
                          <a:cs typeface="Lato" panose="020F0502020204030203" pitchFamily="34" charset="0"/>
                        </a:rPr>
                        <a:t>David Bromberg</a:t>
                      </a:r>
                      <a:endParaRPr lang="en-CH" sz="1800" dirty="0">
                        <a:solidFill>
                          <a:schemeClr val="tx2">
                            <a:lumMod val="20000"/>
                            <a:lumOff val="80000"/>
                          </a:schemeClr>
                        </a:solidFill>
                        <a:latin typeface="Rockwell" panose="02060603020205020403" pitchFamily="18" charset="77"/>
                        <a:ea typeface="Lato" panose="020F0502020204030203" pitchFamily="34" charset="0"/>
                        <a:cs typeface="Lato" panose="020F0502020204030203" pitchFamily="34" charset="0"/>
                      </a:endParaRPr>
                    </a:p>
                  </a:txBody>
                  <a:tcPr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1800" dirty="0">
                          <a:solidFill>
                            <a:schemeClr val="tx2">
                              <a:lumMod val="20000"/>
                              <a:lumOff val="80000"/>
                            </a:schemeClr>
                          </a:solidFill>
                          <a:latin typeface="Rockwell" panose="02060603020205020403" pitchFamily="18" charset="77"/>
                          <a:ea typeface="Lato" panose="020F0502020204030203" pitchFamily="34" charset="0"/>
                          <a:cs typeface="Lato" panose="020F0502020204030203" pitchFamily="34" charset="0"/>
                        </a:rPr>
                        <a:t>Leonardo </a:t>
                      </a:r>
                      <a:r>
                        <a:rPr lang="en-US" sz="1800" dirty="0" err="1">
                          <a:solidFill>
                            <a:schemeClr val="tx2">
                              <a:lumMod val="20000"/>
                              <a:lumOff val="80000"/>
                            </a:schemeClr>
                          </a:solidFill>
                          <a:latin typeface="Rockwell" panose="02060603020205020403" pitchFamily="18" charset="77"/>
                          <a:ea typeface="Lato" panose="020F0502020204030203" pitchFamily="34" charset="0"/>
                          <a:cs typeface="Lato" panose="020F0502020204030203" pitchFamily="34" charset="0"/>
                        </a:rPr>
                        <a:t>Querzoni</a:t>
                      </a:r>
                      <a:endParaRPr lang="en-US" sz="1800" dirty="0">
                        <a:solidFill>
                          <a:schemeClr val="tx2">
                            <a:lumMod val="20000"/>
                            <a:lumOff val="80000"/>
                          </a:schemeClr>
                        </a:solidFill>
                        <a:latin typeface="Rockwell" panose="02060603020205020403" pitchFamily="18" charset="77"/>
                        <a:ea typeface="Lato" panose="020F0502020204030203" pitchFamily="34" charset="0"/>
                        <a:cs typeface="Lato" panose="020F0502020204030203" pitchFamily="34" charset="0"/>
                      </a:endParaRPr>
                    </a:p>
                  </a:txBody>
                  <a:tcPr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377541076"/>
                  </a:ext>
                </a:extLst>
              </a:tr>
              <a:tr h="370840">
                <a:tc>
                  <a:txBody>
                    <a:bodyPr/>
                    <a:lstStyle/>
                    <a:p>
                      <a:pPr algn="ctr"/>
                      <a:r>
                        <a:rPr lang="en-US" sz="1200" dirty="0">
                          <a:solidFill>
                            <a:schemeClr val="tx2">
                              <a:lumMod val="20000"/>
                              <a:lumOff val="80000"/>
                            </a:schemeClr>
                          </a:solidFill>
                          <a:latin typeface="Rockwell" panose="02060603020205020403" pitchFamily="18" charset="77"/>
                          <a:ea typeface="Lato" panose="020F0502020204030203" pitchFamily="34" charset="0"/>
                          <a:cs typeface="Lato" panose="020F0502020204030203" pitchFamily="34" charset="0"/>
                        </a:rPr>
                        <a:t>MER, University of Neuchâtel</a:t>
                      </a:r>
                      <a:endParaRPr lang="en-CH" sz="1200" dirty="0">
                        <a:solidFill>
                          <a:schemeClr val="tx2">
                            <a:lumMod val="20000"/>
                            <a:lumOff val="80000"/>
                          </a:schemeClr>
                        </a:solidFill>
                        <a:latin typeface="Rockwell" panose="02060603020205020403" pitchFamily="18" charset="77"/>
                        <a:ea typeface="Lato" panose="020F0502020204030203" pitchFamily="34" charset="0"/>
                        <a:cs typeface="Lato" panose="020F0502020204030203" pitchFamily="34"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H" sz="1200" dirty="0">
                          <a:solidFill>
                            <a:schemeClr val="tx2">
                              <a:lumMod val="20000"/>
                              <a:lumOff val="80000"/>
                            </a:schemeClr>
                          </a:solidFill>
                          <a:latin typeface="Rockwell" panose="02060603020205020403" pitchFamily="18" charset="77"/>
                          <a:ea typeface="Lato" panose="020F0502020204030203" pitchFamily="34" charset="0"/>
                          <a:cs typeface="Lato" panose="020F0502020204030203" pitchFamily="34" charset="0"/>
                        </a:rPr>
                        <a:t>Professor, University of Rennes</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1200" dirty="0">
                          <a:solidFill>
                            <a:schemeClr val="tx2">
                              <a:lumMod val="20000"/>
                              <a:lumOff val="80000"/>
                            </a:schemeClr>
                          </a:solidFill>
                          <a:latin typeface="Rockwell" panose="02060603020205020403" pitchFamily="18" charset="77"/>
                          <a:ea typeface="Lato" panose="020F0502020204030203" pitchFamily="34" charset="0"/>
                          <a:cs typeface="Lato" panose="020F0502020204030203" pitchFamily="34" charset="0"/>
                        </a:rPr>
                        <a:t>Professor, Sapienza University of Rome</a:t>
                      </a:r>
                      <a:endParaRPr lang="en-CH" sz="1200" dirty="0">
                        <a:solidFill>
                          <a:schemeClr val="tx2">
                            <a:lumMod val="20000"/>
                            <a:lumOff val="80000"/>
                          </a:schemeClr>
                        </a:solidFill>
                        <a:latin typeface="Rockwell" panose="02060603020205020403" pitchFamily="18" charset="77"/>
                        <a:ea typeface="Lato" panose="020F0502020204030203" pitchFamily="34" charset="0"/>
                        <a:cs typeface="Lato" panose="020F0502020204030203" pitchFamily="34"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294754566"/>
                  </a:ext>
                </a:extLst>
              </a:tr>
            </a:tbl>
          </a:graphicData>
        </a:graphic>
      </p:graphicFrame>
      <p:graphicFrame>
        <p:nvGraphicFramePr>
          <p:cNvPr id="28" name="Table 27">
            <a:extLst>
              <a:ext uri="{FF2B5EF4-FFF2-40B4-BE49-F238E27FC236}">
                <a16:creationId xmlns:a16="http://schemas.microsoft.com/office/drawing/2014/main" id="{F4D26A38-9480-726C-0033-2014DF920FC4}"/>
              </a:ext>
            </a:extLst>
          </p:cNvPr>
          <p:cNvGraphicFramePr>
            <a:graphicFrameLocks noGrp="1"/>
          </p:cNvGraphicFramePr>
          <p:nvPr>
            <p:extLst>
              <p:ext uri="{D42A27DB-BD31-4B8C-83A1-F6EECF244321}">
                <p14:modId xmlns:p14="http://schemas.microsoft.com/office/powerpoint/2010/main" val="2716235048"/>
              </p:ext>
            </p:extLst>
          </p:nvPr>
        </p:nvGraphicFramePr>
        <p:xfrm>
          <a:off x="182880" y="3270400"/>
          <a:ext cx="8778240" cy="828040"/>
        </p:xfrm>
        <a:graphic>
          <a:graphicData uri="http://schemas.openxmlformats.org/drawingml/2006/table">
            <a:tbl>
              <a:tblPr firstRow="1" bandRow="1">
                <a:tableStyleId>{8D2B742C-5B52-41EC-A6DC-63500D73A582}</a:tableStyleId>
              </a:tblPr>
              <a:tblGrid>
                <a:gridCol w="2926080">
                  <a:extLst>
                    <a:ext uri="{9D8B030D-6E8A-4147-A177-3AD203B41FA5}">
                      <a16:colId xmlns:a16="http://schemas.microsoft.com/office/drawing/2014/main" val="2469283772"/>
                    </a:ext>
                  </a:extLst>
                </a:gridCol>
                <a:gridCol w="2926080">
                  <a:extLst>
                    <a:ext uri="{9D8B030D-6E8A-4147-A177-3AD203B41FA5}">
                      <a16:colId xmlns:a16="http://schemas.microsoft.com/office/drawing/2014/main" val="4163504102"/>
                    </a:ext>
                  </a:extLst>
                </a:gridCol>
                <a:gridCol w="2926080">
                  <a:extLst>
                    <a:ext uri="{9D8B030D-6E8A-4147-A177-3AD203B41FA5}">
                      <a16:colId xmlns:a16="http://schemas.microsoft.com/office/drawing/2014/main" val="26318555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H" sz="1800" dirty="0">
                          <a:solidFill>
                            <a:schemeClr val="tx2">
                              <a:lumMod val="20000"/>
                              <a:lumOff val="80000"/>
                            </a:schemeClr>
                          </a:solidFill>
                          <a:latin typeface="Rockwell" panose="02060603020205020403" pitchFamily="18" charset="77"/>
                          <a:ea typeface="Lato" panose="020F0502020204030203" pitchFamily="34" charset="0"/>
                          <a:cs typeface="Lato" panose="020F0502020204030203" pitchFamily="34" charset="0"/>
                        </a:rPr>
                        <a:t>Giuseppe Antonio di Luna</a:t>
                      </a:r>
                    </a:p>
                  </a:txBody>
                  <a:tcPr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H" sz="1800" dirty="0">
                          <a:solidFill>
                            <a:schemeClr val="tx2">
                              <a:lumMod val="20000"/>
                              <a:lumOff val="80000"/>
                            </a:schemeClr>
                          </a:solidFill>
                          <a:latin typeface="Rockwell" panose="02060603020205020403" pitchFamily="18" charset="77"/>
                          <a:ea typeface="Lato" panose="020F0502020204030203" pitchFamily="34" charset="0"/>
                          <a:cs typeface="Lato" panose="020F0502020204030203" pitchFamily="34" charset="0"/>
                        </a:rPr>
                        <a:t>Daniele Cono D’Elia</a:t>
                      </a:r>
                    </a:p>
                  </a:txBody>
                  <a:tcPr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1800" dirty="0">
                          <a:solidFill>
                            <a:schemeClr val="tx2">
                              <a:lumMod val="20000"/>
                              <a:lumOff val="80000"/>
                            </a:schemeClr>
                          </a:solidFill>
                          <a:latin typeface="Rockwell" panose="02060603020205020403" pitchFamily="18" charset="77"/>
                          <a:ea typeface="Lato" panose="020F0502020204030203" pitchFamily="34" charset="0"/>
                          <a:cs typeface="Lato" panose="020F0502020204030203" pitchFamily="34" charset="0"/>
                        </a:rPr>
                        <a:t>Simon </a:t>
                      </a:r>
                      <a:r>
                        <a:rPr lang="en-US" sz="1800" dirty="0" err="1">
                          <a:solidFill>
                            <a:schemeClr val="tx2">
                              <a:lumMod val="20000"/>
                              <a:lumOff val="80000"/>
                            </a:schemeClr>
                          </a:solidFill>
                          <a:latin typeface="Rockwell" panose="02060603020205020403" pitchFamily="18" charset="77"/>
                          <a:ea typeface="Lato" panose="020F0502020204030203" pitchFamily="34" charset="0"/>
                          <a:cs typeface="Lato" panose="020F0502020204030203" pitchFamily="34" charset="0"/>
                        </a:rPr>
                        <a:t>Queyrut</a:t>
                      </a:r>
                      <a:endParaRPr lang="en-US" sz="1800" dirty="0">
                        <a:solidFill>
                          <a:schemeClr val="tx2">
                            <a:lumMod val="20000"/>
                            <a:lumOff val="80000"/>
                          </a:schemeClr>
                        </a:solidFill>
                        <a:latin typeface="Rockwell" panose="02060603020205020403" pitchFamily="18" charset="77"/>
                        <a:ea typeface="Lato" panose="020F0502020204030203" pitchFamily="34" charset="0"/>
                        <a:cs typeface="Lato" panose="020F0502020204030203" pitchFamily="34" charset="0"/>
                      </a:endParaRPr>
                    </a:p>
                  </a:txBody>
                  <a:tcPr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377541076"/>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tx2">
                              <a:lumMod val="20000"/>
                              <a:lumOff val="80000"/>
                            </a:schemeClr>
                          </a:solidFill>
                          <a:latin typeface="Rockwell" panose="02060603020205020403" pitchFamily="18" charset="77"/>
                          <a:ea typeface="Lato" panose="020F0502020204030203" pitchFamily="34" charset="0"/>
                          <a:cs typeface="Lato" panose="020F0502020204030203" pitchFamily="34" charset="0"/>
                        </a:rPr>
                        <a:t> Associate Professor, Sapienza University of Rome</a:t>
                      </a:r>
                      <a:endParaRPr lang="en-CH" sz="1200" dirty="0">
                        <a:solidFill>
                          <a:schemeClr val="tx2">
                            <a:lumMod val="20000"/>
                            <a:lumOff val="80000"/>
                          </a:schemeClr>
                        </a:solidFill>
                        <a:latin typeface="Rockwell" panose="02060603020205020403" pitchFamily="18" charset="77"/>
                        <a:ea typeface="Lato" panose="020F0502020204030203" pitchFamily="34" charset="0"/>
                        <a:cs typeface="Lato" panose="020F0502020204030203" pitchFamily="34"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1200" dirty="0">
                          <a:solidFill>
                            <a:schemeClr val="tx2">
                              <a:lumMod val="20000"/>
                              <a:lumOff val="80000"/>
                            </a:schemeClr>
                          </a:solidFill>
                          <a:latin typeface="Rockwell" panose="02060603020205020403" pitchFamily="18" charset="77"/>
                          <a:ea typeface="Lato" panose="020F0502020204030203" pitchFamily="34" charset="0"/>
                          <a:cs typeface="Lato" panose="020F0502020204030203" pitchFamily="34" charset="0"/>
                        </a:rPr>
                        <a:t>Assistant Professor, Sapienza University of Rome</a:t>
                      </a:r>
                      <a:endParaRPr lang="en-CH" sz="1200" dirty="0">
                        <a:solidFill>
                          <a:schemeClr val="tx2">
                            <a:lumMod val="20000"/>
                            <a:lumOff val="80000"/>
                          </a:schemeClr>
                        </a:solidFill>
                        <a:latin typeface="Rockwell" panose="02060603020205020403" pitchFamily="18" charset="77"/>
                        <a:ea typeface="Lato" panose="020F0502020204030203" pitchFamily="34" charset="0"/>
                        <a:cs typeface="Lato" panose="020F0502020204030203" pitchFamily="34"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1200" dirty="0">
                          <a:solidFill>
                            <a:schemeClr val="tx2">
                              <a:lumMod val="20000"/>
                              <a:lumOff val="80000"/>
                            </a:schemeClr>
                          </a:solidFill>
                          <a:latin typeface="Rockwell" panose="02060603020205020403" pitchFamily="18" charset="77"/>
                          <a:ea typeface="Lato" panose="020F0502020204030203" pitchFamily="34" charset="0"/>
                          <a:cs typeface="Lato" panose="020F0502020204030203" pitchFamily="34" charset="0"/>
                        </a:rPr>
                        <a:t>PhD Student, University of Neuchâtel </a:t>
                      </a:r>
                      <a:endParaRPr lang="en-CH" sz="1200" dirty="0">
                        <a:solidFill>
                          <a:schemeClr val="tx2">
                            <a:lumMod val="20000"/>
                            <a:lumOff val="80000"/>
                          </a:schemeClr>
                        </a:solidFill>
                        <a:latin typeface="Rockwell" panose="02060603020205020403" pitchFamily="18" charset="77"/>
                        <a:ea typeface="Lato" panose="020F0502020204030203" pitchFamily="34" charset="0"/>
                        <a:cs typeface="Lato" panose="020F0502020204030203" pitchFamily="34"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294754566"/>
                  </a:ext>
                </a:extLst>
              </a:tr>
            </a:tbl>
          </a:graphicData>
        </a:graphic>
      </p:graphicFrame>
      <p:sp>
        <p:nvSpPr>
          <p:cNvPr id="35" name="Rectangle 34">
            <a:extLst>
              <a:ext uri="{FF2B5EF4-FFF2-40B4-BE49-F238E27FC236}">
                <a16:creationId xmlns:a16="http://schemas.microsoft.com/office/drawing/2014/main" id="{389F0519-B60E-02D0-2936-1660DC4828FC}"/>
              </a:ext>
            </a:extLst>
          </p:cNvPr>
          <p:cNvSpPr/>
          <p:nvPr/>
        </p:nvSpPr>
        <p:spPr>
          <a:xfrm rot="327881">
            <a:off x="5663529" y="2759325"/>
            <a:ext cx="571102" cy="371293"/>
          </a:xfrm>
          <a:prstGeom prst="rect">
            <a:avLst/>
          </a:prstGeom>
          <a:solidFill>
            <a:srgbClr val="2747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6" name="Google Shape;3506;p42">
            <a:extLst>
              <a:ext uri="{FF2B5EF4-FFF2-40B4-BE49-F238E27FC236}">
                <a16:creationId xmlns:a16="http://schemas.microsoft.com/office/drawing/2014/main" id="{58F471ED-862F-4C0B-7DA2-6B0004C51202}"/>
              </a:ext>
            </a:extLst>
          </p:cNvPr>
          <p:cNvSpPr txBox="1">
            <a:spLocks/>
          </p:cNvSpPr>
          <p:nvPr/>
        </p:nvSpPr>
        <p:spPr>
          <a:xfrm>
            <a:off x="8586438" y="4812866"/>
            <a:ext cx="557561" cy="3306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r"/>
            <a:r>
              <a:rPr lang="en-US" sz="1000" dirty="0"/>
              <a:t>48</a:t>
            </a:r>
          </a:p>
        </p:txBody>
      </p:sp>
    </p:spTree>
    <p:extLst>
      <p:ext uri="{BB962C8B-B14F-4D97-AF65-F5344CB8AC3E}">
        <p14:creationId xmlns:p14="http://schemas.microsoft.com/office/powerpoint/2010/main" val="13283945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310"/>
        <p:cNvGrpSpPr/>
        <p:nvPr/>
      </p:nvGrpSpPr>
      <p:grpSpPr>
        <a:xfrm>
          <a:off x="0" y="0"/>
          <a:ext cx="0" cy="0"/>
          <a:chOff x="0" y="0"/>
          <a:chExt cx="0" cy="0"/>
        </a:xfrm>
      </p:grpSpPr>
      <p:sp>
        <p:nvSpPr>
          <p:cNvPr id="4311" name="Google Shape;4311;p68"/>
          <p:cNvSpPr txBox="1">
            <a:spLocks noGrp="1"/>
          </p:cNvSpPr>
          <p:nvPr>
            <p:ph type="title"/>
          </p:nvPr>
        </p:nvSpPr>
        <p:spPr>
          <a:xfrm>
            <a:off x="2362731" y="1513050"/>
            <a:ext cx="44481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Thanks!</a:t>
            </a:r>
            <a:endParaRPr dirty="0"/>
          </a:p>
        </p:txBody>
      </p:sp>
      <p:sp>
        <p:nvSpPr>
          <p:cNvPr id="4312" name="Google Shape;4312;p68"/>
          <p:cNvSpPr txBox="1">
            <a:spLocks noGrp="1"/>
          </p:cNvSpPr>
          <p:nvPr>
            <p:ph type="subTitle" idx="1"/>
          </p:nvPr>
        </p:nvSpPr>
        <p:spPr>
          <a:xfrm>
            <a:off x="2283098" y="2683310"/>
            <a:ext cx="4607366" cy="105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Do you have any questions? Or do you want the </a:t>
            </a:r>
            <a:r>
              <a:rPr lang="en" b="1" dirty="0" err="1"/>
              <a:t>apero</a:t>
            </a:r>
            <a:r>
              <a:rPr lang="en" b="1" dirty="0"/>
              <a:t>?</a:t>
            </a:r>
          </a:p>
          <a:p>
            <a:pPr marL="0" lvl="0" indent="0" algn="ctr" rtl="0">
              <a:spcBef>
                <a:spcPts val="0"/>
              </a:spcBef>
              <a:spcAft>
                <a:spcPts val="0"/>
              </a:spcAft>
              <a:buNone/>
            </a:pPr>
            <a:endParaRPr b="1" dirty="0"/>
          </a:p>
          <a:p>
            <a:pPr marL="0" lvl="0" indent="0" algn="ctr" rtl="0">
              <a:spcBef>
                <a:spcPts val="0"/>
              </a:spcBef>
              <a:spcAft>
                <a:spcPts val="0"/>
              </a:spcAft>
              <a:buNone/>
            </a:pPr>
            <a:r>
              <a:rPr lang="en-US" dirty="0"/>
              <a:t>j</a:t>
            </a:r>
            <a:r>
              <a:rPr lang="en" dirty="0" err="1"/>
              <a:t>acopo.caratti@students.unibe.ch</a:t>
            </a:r>
            <a:endParaRPr lang="en-US" dirty="0"/>
          </a:p>
          <a:p>
            <a:pPr marL="0" lvl="0" indent="0" algn="ctr" rtl="0">
              <a:spcBef>
                <a:spcPts val="0"/>
              </a:spcBef>
              <a:spcAft>
                <a:spcPts val="0"/>
              </a:spcAft>
              <a:buNone/>
            </a:pPr>
            <a:r>
              <a:rPr lang="en-US" dirty="0"/>
              <a:t>c</a:t>
            </a:r>
            <a:r>
              <a:rPr lang="en" dirty="0" err="1"/>
              <a:t>arattj.github.io</a:t>
            </a:r>
            <a:endParaRPr dirty="0"/>
          </a:p>
        </p:txBody>
      </p:sp>
      <p:sp>
        <p:nvSpPr>
          <p:cNvPr id="4313" name="Google Shape;4313;p68"/>
          <p:cNvSpPr txBox="1"/>
          <p:nvPr/>
        </p:nvSpPr>
        <p:spPr>
          <a:xfrm>
            <a:off x="2496150" y="4125850"/>
            <a:ext cx="4151700" cy="26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Lato"/>
                <a:ea typeface="Lato"/>
                <a:cs typeface="Lato"/>
                <a:sym typeface="Lato"/>
              </a:rPr>
              <a:t>Please keep this slide for attribution</a:t>
            </a:r>
            <a:endParaRPr sz="1200">
              <a:solidFill>
                <a:schemeClr val="dk1"/>
              </a:solidFill>
              <a:latin typeface="Lato"/>
              <a:ea typeface="Lato"/>
              <a:cs typeface="Lato"/>
              <a:sym typeface="Lato"/>
            </a:endParaRPr>
          </a:p>
        </p:txBody>
      </p:sp>
      <p:grpSp>
        <p:nvGrpSpPr>
          <p:cNvPr id="4314" name="Google Shape;4314;p68"/>
          <p:cNvGrpSpPr/>
          <p:nvPr/>
        </p:nvGrpSpPr>
        <p:grpSpPr>
          <a:xfrm>
            <a:off x="882375" y="-563637"/>
            <a:ext cx="143400" cy="2454350"/>
            <a:chOff x="2030200" y="685625"/>
            <a:chExt cx="143400" cy="2454350"/>
          </a:xfrm>
        </p:grpSpPr>
        <p:grpSp>
          <p:nvGrpSpPr>
            <p:cNvPr id="4315" name="Google Shape;4315;p68"/>
            <p:cNvGrpSpPr/>
            <p:nvPr/>
          </p:nvGrpSpPr>
          <p:grpSpPr>
            <a:xfrm>
              <a:off x="2030200" y="685625"/>
              <a:ext cx="143400" cy="2454350"/>
              <a:chOff x="2436050" y="685625"/>
              <a:chExt cx="143400" cy="2454350"/>
            </a:xfrm>
          </p:grpSpPr>
          <p:sp>
            <p:nvSpPr>
              <p:cNvPr id="4316" name="Google Shape;4316;p68"/>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17" name="Google Shape;4317;p68"/>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18" name="Google Shape;4318;p68"/>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19" name="Google Shape;4319;p68"/>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20" name="Google Shape;4320;p68"/>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21" name="Google Shape;4321;p68"/>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22" name="Google Shape;4322;p68"/>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23" name="Google Shape;4323;p68"/>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24" name="Google Shape;4324;p68"/>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25" name="Google Shape;4325;p68"/>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26" name="Google Shape;4326;p68"/>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27" name="Google Shape;4327;p68"/>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4328" name="Google Shape;4328;p68"/>
            <p:cNvGrpSpPr/>
            <p:nvPr/>
          </p:nvGrpSpPr>
          <p:grpSpPr>
            <a:xfrm>
              <a:off x="2030200" y="685625"/>
              <a:ext cx="143400" cy="2454350"/>
              <a:chOff x="2436050" y="685625"/>
              <a:chExt cx="143400" cy="2454350"/>
            </a:xfrm>
          </p:grpSpPr>
          <p:sp>
            <p:nvSpPr>
              <p:cNvPr id="4329" name="Google Shape;4329;p68"/>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30" name="Google Shape;4330;p68"/>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31" name="Google Shape;4331;p68"/>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32" name="Google Shape;4332;p68"/>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33" name="Google Shape;4333;p68"/>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34" name="Google Shape;4334;p68"/>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35" name="Google Shape;4335;p68"/>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36" name="Google Shape;4336;p68"/>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37" name="Google Shape;4337;p68"/>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38" name="Google Shape;4338;p68"/>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39" name="Google Shape;4339;p68"/>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40" name="Google Shape;4340;p68"/>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4341" name="Google Shape;4341;p68"/>
          <p:cNvGrpSpPr/>
          <p:nvPr/>
        </p:nvGrpSpPr>
        <p:grpSpPr>
          <a:xfrm>
            <a:off x="1410725" y="1931903"/>
            <a:ext cx="143400" cy="2454350"/>
            <a:chOff x="2436050" y="685625"/>
            <a:chExt cx="143400" cy="2454350"/>
          </a:xfrm>
        </p:grpSpPr>
        <p:grpSp>
          <p:nvGrpSpPr>
            <p:cNvPr id="4342" name="Google Shape;4342;p68"/>
            <p:cNvGrpSpPr/>
            <p:nvPr/>
          </p:nvGrpSpPr>
          <p:grpSpPr>
            <a:xfrm>
              <a:off x="2436050" y="685625"/>
              <a:ext cx="143400" cy="2454350"/>
              <a:chOff x="2436050" y="685625"/>
              <a:chExt cx="143400" cy="2454350"/>
            </a:xfrm>
          </p:grpSpPr>
          <p:sp>
            <p:nvSpPr>
              <p:cNvPr id="4343" name="Google Shape;4343;p68"/>
              <p:cNvSpPr/>
              <p:nvPr/>
            </p:nvSpPr>
            <p:spPr>
              <a:xfrm>
                <a:off x="2436050" y="2996575"/>
                <a:ext cx="143400" cy="14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44" name="Google Shape;4344;p68"/>
              <p:cNvSpPr/>
              <p:nvPr/>
            </p:nvSpPr>
            <p:spPr>
              <a:xfrm>
                <a:off x="2444600" y="278585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45" name="Google Shape;4345;p68"/>
              <p:cNvSpPr/>
              <p:nvPr/>
            </p:nvSpPr>
            <p:spPr>
              <a:xfrm>
                <a:off x="2444600" y="2575125"/>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46" name="Google Shape;4346;p68"/>
              <p:cNvSpPr/>
              <p:nvPr/>
            </p:nvSpPr>
            <p:spPr>
              <a:xfrm>
                <a:off x="2444600" y="2364400"/>
                <a:ext cx="126300" cy="1266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47" name="Google Shape;4347;p68"/>
              <p:cNvSpPr/>
              <p:nvPr/>
            </p:nvSpPr>
            <p:spPr>
              <a:xfrm>
                <a:off x="2448950" y="2153675"/>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48" name="Google Shape;4348;p68"/>
              <p:cNvSpPr/>
              <p:nvPr/>
            </p:nvSpPr>
            <p:spPr>
              <a:xfrm>
                <a:off x="2448950" y="1942950"/>
                <a:ext cx="117600" cy="117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49" name="Google Shape;4349;p68"/>
              <p:cNvSpPr/>
              <p:nvPr/>
            </p:nvSpPr>
            <p:spPr>
              <a:xfrm>
                <a:off x="2451050" y="1732225"/>
                <a:ext cx="113400" cy="113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50" name="Google Shape;4350;p68"/>
              <p:cNvSpPr/>
              <p:nvPr/>
            </p:nvSpPr>
            <p:spPr>
              <a:xfrm>
                <a:off x="2453300" y="1521500"/>
                <a:ext cx="108900" cy="1089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51" name="Google Shape;4351;p68"/>
              <p:cNvSpPr/>
              <p:nvPr/>
            </p:nvSpPr>
            <p:spPr>
              <a:xfrm>
                <a:off x="2458250" y="1315275"/>
                <a:ext cx="99000" cy="990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52" name="Google Shape;4352;p68"/>
              <p:cNvSpPr/>
              <p:nvPr/>
            </p:nvSpPr>
            <p:spPr>
              <a:xfrm>
                <a:off x="2463050" y="1109050"/>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53" name="Google Shape;4353;p68"/>
              <p:cNvSpPr/>
              <p:nvPr/>
            </p:nvSpPr>
            <p:spPr>
              <a:xfrm>
                <a:off x="2463050" y="902825"/>
                <a:ext cx="89400" cy="894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54" name="Google Shape;4354;p68"/>
              <p:cNvSpPr/>
              <p:nvPr/>
            </p:nvSpPr>
            <p:spPr>
              <a:xfrm>
                <a:off x="2468000" y="685625"/>
                <a:ext cx="79500" cy="79500"/>
              </a:xfrm>
              <a:prstGeom prst="rect">
                <a:avLst/>
              </a:prstGeom>
              <a:gradFill>
                <a:gsLst>
                  <a:gs pos="0">
                    <a:schemeClr val="lt2"/>
                  </a:gs>
                  <a:gs pos="100000">
                    <a:schemeClr val="dk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4355" name="Google Shape;4355;p68"/>
            <p:cNvGrpSpPr/>
            <p:nvPr/>
          </p:nvGrpSpPr>
          <p:grpSpPr>
            <a:xfrm>
              <a:off x="2436050" y="685625"/>
              <a:ext cx="143400" cy="2454350"/>
              <a:chOff x="2436050" y="685625"/>
              <a:chExt cx="143400" cy="2454350"/>
            </a:xfrm>
          </p:grpSpPr>
          <p:sp>
            <p:nvSpPr>
              <p:cNvPr id="4356" name="Google Shape;4356;p68"/>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57" name="Google Shape;4357;p68"/>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58" name="Google Shape;4358;p68"/>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59" name="Google Shape;4359;p68"/>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60" name="Google Shape;4360;p68"/>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61" name="Google Shape;4361;p68"/>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62" name="Google Shape;4362;p68"/>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63" name="Google Shape;4363;p68"/>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64" name="Google Shape;4364;p68"/>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65" name="Google Shape;4365;p68"/>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66" name="Google Shape;4366;p68"/>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67" name="Google Shape;4367;p68"/>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grpSp>
        <p:nvGrpSpPr>
          <p:cNvPr id="4368" name="Google Shape;4368;p68"/>
          <p:cNvGrpSpPr/>
          <p:nvPr/>
        </p:nvGrpSpPr>
        <p:grpSpPr>
          <a:xfrm>
            <a:off x="7659975" y="85661"/>
            <a:ext cx="143400" cy="2454350"/>
            <a:chOff x="2030200" y="685625"/>
            <a:chExt cx="143400" cy="2454350"/>
          </a:xfrm>
        </p:grpSpPr>
        <p:grpSp>
          <p:nvGrpSpPr>
            <p:cNvPr id="4369" name="Google Shape;4369;p68"/>
            <p:cNvGrpSpPr/>
            <p:nvPr/>
          </p:nvGrpSpPr>
          <p:grpSpPr>
            <a:xfrm>
              <a:off x="2030200" y="685625"/>
              <a:ext cx="143400" cy="2454350"/>
              <a:chOff x="2436050" y="685625"/>
              <a:chExt cx="143400" cy="2454350"/>
            </a:xfrm>
          </p:grpSpPr>
          <p:sp>
            <p:nvSpPr>
              <p:cNvPr id="4370" name="Google Shape;4370;p68"/>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71" name="Google Shape;4371;p68"/>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72" name="Google Shape;4372;p68"/>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73" name="Google Shape;4373;p68"/>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74" name="Google Shape;4374;p68"/>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75" name="Google Shape;4375;p68"/>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76" name="Google Shape;4376;p68"/>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77" name="Google Shape;4377;p68"/>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78" name="Google Shape;4378;p68"/>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79" name="Google Shape;4379;p68"/>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80" name="Google Shape;4380;p68"/>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81" name="Google Shape;4381;p68"/>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4382" name="Google Shape;4382;p68"/>
            <p:cNvGrpSpPr/>
            <p:nvPr/>
          </p:nvGrpSpPr>
          <p:grpSpPr>
            <a:xfrm>
              <a:off x="2030200" y="685625"/>
              <a:ext cx="143400" cy="2454350"/>
              <a:chOff x="2436050" y="685625"/>
              <a:chExt cx="143400" cy="2454350"/>
            </a:xfrm>
          </p:grpSpPr>
          <p:sp>
            <p:nvSpPr>
              <p:cNvPr id="4383" name="Google Shape;4383;p68"/>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84" name="Google Shape;4384;p68"/>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85" name="Google Shape;4385;p68"/>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86" name="Google Shape;4386;p68"/>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87" name="Google Shape;4387;p68"/>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88" name="Google Shape;4388;p68"/>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89" name="Google Shape;4389;p68"/>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90" name="Google Shape;4390;p68"/>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91" name="Google Shape;4391;p68"/>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92" name="Google Shape;4392;p68"/>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93" name="Google Shape;4393;p68"/>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94" name="Google Shape;4394;p68"/>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sp>
        <p:nvSpPr>
          <p:cNvPr id="2" name="Rectangle 1">
            <a:extLst>
              <a:ext uri="{FF2B5EF4-FFF2-40B4-BE49-F238E27FC236}">
                <a16:creationId xmlns:a16="http://schemas.microsoft.com/office/drawing/2014/main" id="{54295547-CADC-A9A2-9914-4458923B0163}"/>
              </a:ext>
            </a:extLst>
          </p:cNvPr>
          <p:cNvSpPr/>
          <p:nvPr/>
        </p:nvSpPr>
        <p:spPr>
          <a:xfrm>
            <a:off x="3242267" y="4183402"/>
            <a:ext cx="2658359" cy="4045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 name="Rectangle 2">
            <a:extLst>
              <a:ext uri="{FF2B5EF4-FFF2-40B4-BE49-F238E27FC236}">
                <a16:creationId xmlns:a16="http://schemas.microsoft.com/office/drawing/2014/main" id="{F3B578A4-6975-B1F4-CC71-F5A08B8FF7E9}"/>
              </a:ext>
            </a:extLst>
          </p:cNvPr>
          <p:cNvSpPr/>
          <p:nvPr/>
        </p:nvSpPr>
        <p:spPr>
          <a:xfrm>
            <a:off x="2172833" y="3754287"/>
            <a:ext cx="4797226" cy="4045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1591872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B386-3347-9734-0117-7FDF24A17995}"/>
              </a:ext>
            </a:extLst>
          </p:cNvPr>
          <p:cNvSpPr>
            <a:spLocks noGrp="1"/>
          </p:cNvSpPr>
          <p:nvPr>
            <p:ph type="title"/>
          </p:nvPr>
        </p:nvSpPr>
        <p:spPr/>
        <p:txBody>
          <a:bodyPr/>
          <a:lstStyle/>
          <a:p>
            <a:r>
              <a:rPr lang="en-CH" dirty="0"/>
              <a:t>Forensic analysis</a:t>
            </a:r>
          </a:p>
        </p:txBody>
      </p:sp>
      <p:sp>
        <p:nvSpPr>
          <p:cNvPr id="5" name="TextBox 4">
            <a:extLst>
              <a:ext uri="{FF2B5EF4-FFF2-40B4-BE49-F238E27FC236}">
                <a16:creationId xmlns:a16="http://schemas.microsoft.com/office/drawing/2014/main" id="{7C2B44C3-84FE-5F8F-2DBD-A79540E10F33}"/>
              </a:ext>
            </a:extLst>
          </p:cNvPr>
          <p:cNvSpPr txBox="1"/>
          <p:nvPr/>
        </p:nvSpPr>
        <p:spPr>
          <a:xfrm>
            <a:off x="1118117" y="4198705"/>
            <a:ext cx="3054096" cy="246221"/>
          </a:xfrm>
          <a:prstGeom prst="rect">
            <a:avLst/>
          </a:prstGeom>
          <a:noFill/>
        </p:spPr>
        <p:txBody>
          <a:bodyPr wrap="square" rtlCol="0">
            <a:spAutoFit/>
          </a:bodyPr>
          <a:lstStyle/>
          <a:p>
            <a:pPr algn="ctr"/>
            <a:r>
              <a:rPr lang="en-US" sz="1000" dirty="0">
                <a:solidFill>
                  <a:srgbClr val="00D49F"/>
                </a:solidFill>
                <a:latin typeface="Lato" panose="020F0502020204030203" pitchFamily="34" charset="0"/>
                <a:ea typeface="Lato" panose="020F0502020204030203" pitchFamily="34" charset="0"/>
                <a:cs typeface="Lato" panose="020F0502020204030203" pitchFamily="34" charset="0"/>
              </a:rPr>
              <a:t>E.g. Drebin, </a:t>
            </a:r>
            <a:r>
              <a:rPr lang="en-US" sz="1000" dirty="0" err="1">
                <a:solidFill>
                  <a:srgbClr val="00D49F"/>
                </a:solidFill>
                <a:latin typeface="Lato" panose="020F0502020204030203" pitchFamily="34" charset="0"/>
                <a:ea typeface="Lato" panose="020F0502020204030203" pitchFamily="34" charset="0"/>
                <a:cs typeface="Lato" panose="020F0502020204030203" pitchFamily="34" charset="0"/>
              </a:rPr>
              <a:t>Androguard</a:t>
            </a:r>
            <a:endParaRPr lang="en-US" sz="1000" dirty="0">
              <a:solidFill>
                <a:srgbClr val="00D49F"/>
              </a:solidFill>
              <a:latin typeface="Lato" panose="020F0502020204030203" pitchFamily="34" charset="0"/>
              <a:ea typeface="Lato" panose="020F0502020204030203" pitchFamily="34" charset="0"/>
              <a:cs typeface="Lato" panose="020F0502020204030203" pitchFamily="34" charset="0"/>
            </a:endParaRPr>
          </a:p>
        </p:txBody>
      </p:sp>
      <p:pic>
        <p:nvPicPr>
          <p:cNvPr id="7" name="Picture 6">
            <a:extLst>
              <a:ext uri="{FF2B5EF4-FFF2-40B4-BE49-F238E27FC236}">
                <a16:creationId xmlns:a16="http://schemas.microsoft.com/office/drawing/2014/main" id="{3D10197B-9855-4A6B-CB15-16FDF8A2EC59}"/>
              </a:ext>
            </a:extLst>
          </p:cNvPr>
          <p:cNvPicPr>
            <a:picLocks noChangeAspect="1"/>
          </p:cNvPicPr>
          <p:nvPr/>
        </p:nvPicPr>
        <p:blipFill>
          <a:blip r:embed="rId3"/>
          <a:stretch>
            <a:fillRect/>
          </a:stretch>
        </p:blipFill>
        <p:spPr>
          <a:xfrm>
            <a:off x="1581912" y="1751361"/>
            <a:ext cx="2126507" cy="2126507"/>
          </a:xfrm>
          <a:prstGeom prst="rect">
            <a:avLst/>
          </a:prstGeom>
        </p:spPr>
      </p:pic>
      <p:grpSp>
        <p:nvGrpSpPr>
          <p:cNvPr id="11" name="Group 10">
            <a:extLst>
              <a:ext uri="{FF2B5EF4-FFF2-40B4-BE49-F238E27FC236}">
                <a16:creationId xmlns:a16="http://schemas.microsoft.com/office/drawing/2014/main" id="{DA20D35A-DD86-DFBC-2460-C0605BE87CBE}"/>
              </a:ext>
            </a:extLst>
          </p:cNvPr>
          <p:cNvGrpSpPr/>
          <p:nvPr/>
        </p:nvGrpSpPr>
        <p:grpSpPr>
          <a:xfrm>
            <a:off x="5247303" y="1751361"/>
            <a:ext cx="2126507" cy="2126507"/>
            <a:chOff x="5247306" y="2127802"/>
            <a:chExt cx="2126507" cy="2126507"/>
          </a:xfrm>
        </p:grpSpPr>
        <p:sp>
          <p:nvSpPr>
            <p:cNvPr id="10" name="Oval 9">
              <a:extLst>
                <a:ext uri="{FF2B5EF4-FFF2-40B4-BE49-F238E27FC236}">
                  <a16:creationId xmlns:a16="http://schemas.microsoft.com/office/drawing/2014/main" id="{BD456B6F-47E0-9E0E-AFCB-3F30226E2CB9}"/>
                </a:ext>
              </a:extLst>
            </p:cNvPr>
            <p:cNvSpPr/>
            <p:nvPr/>
          </p:nvSpPr>
          <p:spPr>
            <a:xfrm>
              <a:off x="5247306" y="2127802"/>
              <a:ext cx="2126507" cy="2126507"/>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8" name="Picture 7">
              <a:extLst>
                <a:ext uri="{FF2B5EF4-FFF2-40B4-BE49-F238E27FC236}">
                  <a16:creationId xmlns:a16="http://schemas.microsoft.com/office/drawing/2014/main" id="{EF56B2B3-A6CD-4C86-AE20-0CD661D37DEC}"/>
                </a:ext>
              </a:extLst>
            </p:cNvPr>
            <p:cNvPicPr>
              <a:picLocks noChangeAspect="1"/>
            </p:cNvPicPr>
            <p:nvPr/>
          </p:nvPicPr>
          <p:blipFill>
            <a:blip r:embed="rId4"/>
            <a:stretch>
              <a:fillRect/>
            </a:stretch>
          </p:blipFill>
          <p:spPr>
            <a:xfrm>
              <a:off x="5569081" y="2571750"/>
              <a:ext cx="1325495" cy="1325495"/>
            </a:xfrm>
            <a:prstGeom prst="rect">
              <a:avLst/>
            </a:prstGeom>
          </p:spPr>
        </p:pic>
      </p:grpSp>
      <p:sp>
        <p:nvSpPr>
          <p:cNvPr id="12" name="TextBox 11">
            <a:extLst>
              <a:ext uri="{FF2B5EF4-FFF2-40B4-BE49-F238E27FC236}">
                <a16:creationId xmlns:a16="http://schemas.microsoft.com/office/drawing/2014/main" id="{EE4FE563-941F-E739-5A6B-2537C2090454}"/>
              </a:ext>
            </a:extLst>
          </p:cNvPr>
          <p:cNvSpPr txBox="1"/>
          <p:nvPr/>
        </p:nvSpPr>
        <p:spPr>
          <a:xfrm>
            <a:off x="1581912" y="3936909"/>
            <a:ext cx="2126507" cy="307777"/>
          </a:xfrm>
          <a:prstGeom prst="rect">
            <a:avLst/>
          </a:prstGeom>
          <a:noFill/>
        </p:spPr>
        <p:txBody>
          <a:bodyPr wrap="square" rtlCol="0">
            <a:spAutoFit/>
          </a:bodyPr>
          <a:lstStyle/>
          <a:p>
            <a:pPr algn="ctr"/>
            <a:r>
              <a:rPr lang="en-US" dirty="0">
                <a:solidFill>
                  <a:srgbClr val="00D49F"/>
                </a:solidFill>
                <a:latin typeface="Lato" panose="020F0502020204030203" pitchFamily="34" charset="0"/>
                <a:ea typeface="Lato" panose="020F0502020204030203" pitchFamily="34" charset="0"/>
                <a:cs typeface="Lato" panose="020F0502020204030203" pitchFamily="34" charset="0"/>
              </a:rPr>
              <a:t>Static</a:t>
            </a:r>
          </a:p>
        </p:txBody>
      </p:sp>
      <p:sp>
        <p:nvSpPr>
          <p:cNvPr id="14" name="TextBox 13">
            <a:extLst>
              <a:ext uri="{FF2B5EF4-FFF2-40B4-BE49-F238E27FC236}">
                <a16:creationId xmlns:a16="http://schemas.microsoft.com/office/drawing/2014/main" id="{FDFDECFC-47F5-3FF4-D10A-52BB57A77534}"/>
              </a:ext>
            </a:extLst>
          </p:cNvPr>
          <p:cNvSpPr txBox="1"/>
          <p:nvPr/>
        </p:nvSpPr>
        <p:spPr>
          <a:xfrm>
            <a:off x="5247303" y="3936909"/>
            <a:ext cx="2126507" cy="307777"/>
          </a:xfrm>
          <a:prstGeom prst="rect">
            <a:avLst/>
          </a:prstGeom>
          <a:noFill/>
        </p:spPr>
        <p:txBody>
          <a:bodyPr wrap="square" rtlCol="0">
            <a:spAutoFit/>
          </a:bodyPr>
          <a:lstStyle/>
          <a:p>
            <a:pPr algn="ctr"/>
            <a:r>
              <a:rPr lang="en-US" dirty="0">
                <a:solidFill>
                  <a:srgbClr val="FFC000"/>
                </a:solidFill>
                <a:latin typeface="Lato" panose="020F0502020204030203" pitchFamily="34" charset="0"/>
                <a:ea typeface="Lato" panose="020F0502020204030203" pitchFamily="34" charset="0"/>
                <a:cs typeface="Lato" panose="020F0502020204030203" pitchFamily="34" charset="0"/>
              </a:rPr>
              <a:t>Dynamic</a:t>
            </a:r>
          </a:p>
        </p:txBody>
      </p:sp>
      <p:sp>
        <p:nvSpPr>
          <p:cNvPr id="3" name="TextBox 2">
            <a:extLst>
              <a:ext uri="{FF2B5EF4-FFF2-40B4-BE49-F238E27FC236}">
                <a16:creationId xmlns:a16="http://schemas.microsoft.com/office/drawing/2014/main" id="{66D8AF4C-CFF8-0D10-8F1D-93FD6D1C4B18}"/>
              </a:ext>
            </a:extLst>
          </p:cNvPr>
          <p:cNvSpPr txBox="1"/>
          <p:nvPr/>
        </p:nvSpPr>
        <p:spPr>
          <a:xfrm>
            <a:off x="4783508" y="4198705"/>
            <a:ext cx="3054096" cy="246221"/>
          </a:xfrm>
          <a:prstGeom prst="rect">
            <a:avLst/>
          </a:prstGeom>
          <a:noFill/>
        </p:spPr>
        <p:txBody>
          <a:bodyPr wrap="square" rtlCol="0">
            <a:spAutoFit/>
          </a:bodyPr>
          <a:lstStyle/>
          <a:p>
            <a:pPr algn="ctr"/>
            <a:r>
              <a:rPr lang="en-US" sz="1000" dirty="0">
                <a:solidFill>
                  <a:srgbClr val="FFC000"/>
                </a:solidFill>
                <a:latin typeface="Lato" panose="020F0502020204030203" pitchFamily="34" charset="0"/>
                <a:ea typeface="Lato" panose="020F0502020204030203" pitchFamily="34" charset="0"/>
                <a:cs typeface="Lato" panose="020F0502020204030203" pitchFamily="34" charset="0"/>
              </a:rPr>
              <a:t>E.g. Madam, Blade</a:t>
            </a:r>
          </a:p>
        </p:txBody>
      </p:sp>
      <p:cxnSp>
        <p:nvCxnSpPr>
          <p:cNvPr id="6" name="Straight Connector 5">
            <a:extLst>
              <a:ext uri="{FF2B5EF4-FFF2-40B4-BE49-F238E27FC236}">
                <a16:creationId xmlns:a16="http://schemas.microsoft.com/office/drawing/2014/main" id="{A9B05535-F08D-C915-5616-C951D7997CE8}"/>
              </a:ext>
            </a:extLst>
          </p:cNvPr>
          <p:cNvCxnSpPr>
            <a:cxnSpLocks/>
            <a:stCxn id="7" idx="3"/>
            <a:endCxn id="10" idx="2"/>
          </p:cNvCxnSpPr>
          <p:nvPr/>
        </p:nvCxnSpPr>
        <p:spPr>
          <a:xfrm>
            <a:off x="3708419" y="2814615"/>
            <a:ext cx="1538884"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0EAA502-3687-7040-AAC3-F443AAAA3E49}"/>
              </a:ext>
            </a:extLst>
          </p:cNvPr>
          <p:cNvSpPr txBox="1"/>
          <p:nvPr/>
        </p:nvSpPr>
        <p:spPr>
          <a:xfrm>
            <a:off x="3414607" y="2516288"/>
            <a:ext cx="2126507" cy="307777"/>
          </a:xfrm>
          <a:prstGeom prst="rect">
            <a:avLst/>
          </a:prstGeom>
          <a:noFill/>
        </p:spPr>
        <p:txBody>
          <a:bodyPr wrap="square" rtlCol="0">
            <a:spAutoFit/>
          </a:bodyPr>
          <a:lstStyle/>
          <a:p>
            <a:pPr algn="ctr"/>
            <a:r>
              <a:rPr lang="en-US" dirty="0">
                <a:solidFill>
                  <a:srgbClr val="FFFFFF"/>
                </a:solidFill>
                <a:latin typeface="Lato" panose="020F0502020204030203" pitchFamily="34" charset="0"/>
                <a:ea typeface="Lato" panose="020F0502020204030203" pitchFamily="34" charset="0"/>
                <a:cs typeface="Lato" panose="020F0502020204030203" pitchFamily="34" charset="0"/>
              </a:rPr>
              <a:t>Hybrid</a:t>
            </a:r>
          </a:p>
        </p:txBody>
      </p:sp>
      <p:sp>
        <p:nvSpPr>
          <p:cNvPr id="13" name="TextBox 12">
            <a:extLst>
              <a:ext uri="{FF2B5EF4-FFF2-40B4-BE49-F238E27FC236}">
                <a16:creationId xmlns:a16="http://schemas.microsoft.com/office/drawing/2014/main" id="{A0EF2658-ACF9-2D65-22DE-27BE521570E5}"/>
              </a:ext>
            </a:extLst>
          </p:cNvPr>
          <p:cNvSpPr txBox="1"/>
          <p:nvPr/>
        </p:nvSpPr>
        <p:spPr>
          <a:xfrm>
            <a:off x="3054605" y="1017725"/>
            <a:ext cx="3034789" cy="307777"/>
          </a:xfrm>
          <a:prstGeom prst="rect">
            <a:avLst/>
          </a:prstGeom>
          <a:noFill/>
        </p:spPr>
        <p:txBody>
          <a:bodyPr wrap="square" rtlCol="0">
            <a:spAutoFit/>
          </a:bodyPr>
          <a:lstStyle/>
          <a:p>
            <a:pPr algn="ctr"/>
            <a:r>
              <a:rPr lang="en-US" dirty="0">
                <a:solidFill>
                  <a:srgbClr val="FFFFFF"/>
                </a:solidFill>
                <a:latin typeface="Lato" panose="020F0502020204030203" pitchFamily="34" charset="0"/>
                <a:ea typeface="Lato" panose="020F0502020204030203" pitchFamily="34" charset="0"/>
                <a:cs typeface="Lato" panose="020F0502020204030203" pitchFamily="34" charset="0"/>
              </a:rPr>
              <a:t>Distinguish </a:t>
            </a:r>
            <a:r>
              <a:rPr lang="en-US" dirty="0" err="1">
                <a:solidFill>
                  <a:srgbClr val="FFFFFF"/>
                </a:solidFill>
                <a:latin typeface="Lato" panose="020F0502020204030203" pitchFamily="34" charset="0"/>
                <a:ea typeface="Lato" panose="020F0502020204030203" pitchFamily="34" charset="0"/>
                <a:cs typeface="Lato" panose="020F0502020204030203" pitchFamily="34" charset="0"/>
              </a:rPr>
              <a:t>goodware</a:t>
            </a:r>
            <a:r>
              <a:rPr lang="en-US" dirty="0">
                <a:solidFill>
                  <a:srgbClr val="FFFFFF"/>
                </a:solidFill>
                <a:latin typeface="Lato" panose="020F0502020204030203" pitchFamily="34" charset="0"/>
                <a:ea typeface="Lato" panose="020F0502020204030203" pitchFamily="34" charset="0"/>
                <a:cs typeface="Lato" panose="020F0502020204030203" pitchFamily="34" charset="0"/>
              </a:rPr>
              <a:t> from malware</a:t>
            </a:r>
          </a:p>
        </p:txBody>
      </p:sp>
      <p:sp>
        <p:nvSpPr>
          <p:cNvPr id="4" name="Google Shape;3506;p42">
            <a:extLst>
              <a:ext uri="{FF2B5EF4-FFF2-40B4-BE49-F238E27FC236}">
                <a16:creationId xmlns:a16="http://schemas.microsoft.com/office/drawing/2014/main" id="{14FEEAE4-8B2D-A4F0-2FF5-E4A280434900}"/>
              </a:ext>
            </a:extLst>
          </p:cNvPr>
          <p:cNvSpPr txBox="1">
            <a:spLocks/>
          </p:cNvSpPr>
          <p:nvPr/>
        </p:nvSpPr>
        <p:spPr>
          <a:xfrm>
            <a:off x="8586438" y="4812866"/>
            <a:ext cx="557561" cy="3306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r"/>
            <a:r>
              <a:rPr lang="en-US" sz="1000" dirty="0"/>
              <a:t>5</a:t>
            </a:r>
          </a:p>
        </p:txBody>
      </p:sp>
    </p:spTree>
    <p:extLst>
      <p:ext uri="{BB962C8B-B14F-4D97-AF65-F5344CB8AC3E}">
        <p14:creationId xmlns:p14="http://schemas.microsoft.com/office/powerpoint/2010/main" val="12609633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1FAC8946-2A24-275C-7E83-8F4742BACD5E}"/>
              </a:ext>
            </a:extLst>
          </p:cNvPr>
          <p:cNvSpPr/>
          <p:nvPr/>
        </p:nvSpPr>
        <p:spPr>
          <a:xfrm>
            <a:off x="8377106" y="1508078"/>
            <a:ext cx="441277" cy="33209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9" name="Rectangle 28">
            <a:extLst>
              <a:ext uri="{FF2B5EF4-FFF2-40B4-BE49-F238E27FC236}">
                <a16:creationId xmlns:a16="http://schemas.microsoft.com/office/drawing/2014/main" id="{79A5A3FB-104D-448A-335C-EFA11ECD66F6}"/>
              </a:ext>
            </a:extLst>
          </p:cNvPr>
          <p:cNvSpPr/>
          <p:nvPr/>
        </p:nvSpPr>
        <p:spPr>
          <a:xfrm>
            <a:off x="100084" y="1282890"/>
            <a:ext cx="577755" cy="33209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 name="Title 1">
            <a:extLst>
              <a:ext uri="{FF2B5EF4-FFF2-40B4-BE49-F238E27FC236}">
                <a16:creationId xmlns:a16="http://schemas.microsoft.com/office/drawing/2014/main" id="{DAE70843-DB90-064B-9160-E8734576E650}"/>
              </a:ext>
            </a:extLst>
          </p:cNvPr>
          <p:cNvSpPr>
            <a:spLocks noGrp="1"/>
          </p:cNvSpPr>
          <p:nvPr>
            <p:ph type="title"/>
          </p:nvPr>
        </p:nvSpPr>
        <p:spPr>
          <a:xfrm>
            <a:off x="1128180" y="608256"/>
            <a:ext cx="6887640" cy="873608"/>
          </a:xfrm>
        </p:spPr>
        <p:txBody>
          <a:bodyPr/>
          <a:lstStyle/>
          <a:p>
            <a:r>
              <a:rPr lang="en-CH" sz="4800" dirty="0"/>
              <a:t>Metrics</a:t>
            </a:r>
          </a:p>
        </p:txBody>
      </p:sp>
      <p:graphicFrame>
        <p:nvGraphicFramePr>
          <p:cNvPr id="27" name="Table 26">
            <a:extLst>
              <a:ext uri="{FF2B5EF4-FFF2-40B4-BE49-F238E27FC236}">
                <a16:creationId xmlns:a16="http://schemas.microsoft.com/office/drawing/2014/main" id="{86027B27-361B-ADF7-CED6-FA90DE1312CB}"/>
              </a:ext>
            </a:extLst>
          </p:cNvPr>
          <p:cNvGraphicFramePr>
            <a:graphicFrameLocks noGrp="1"/>
          </p:cNvGraphicFramePr>
          <p:nvPr>
            <p:extLst>
              <p:ext uri="{D42A27DB-BD31-4B8C-83A1-F6EECF244321}">
                <p14:modId xmlns:p14="http://schemas.microsoft.com/office/powerpoint/2010/main" val="4214765720"/>
              </p:ext>
            </p:extLst>
          </p:nvPr>
        </p:nvGraphicFramePr>
        <p:xfrm>
          <a:off x="182880" y="1904612"/>
          <a:ext cx="8778240" cy="965200"/>
        </p:xfrm>
        <a:graphic>
          <a:graphicData uri="http://schemas.openxmlformats.org/drawingml/2006/table">
            <a:tbl>
              <a:tblPr firstRow="1" bandRow="1">
                <a:tableStyleId>{8D2B742C-5B52-41EC-A6DC-63500D73A582}</a:tableStyleId>
              </a:tblPr>
              <a:tblGrid>
                <a:gridCol w="2926080">
                  <a:extLst>
                    <a:ext uri="{9D8B030D-6E8A-4147-A177-3AD203B41FA5}">
                      <a16:colId xmlns:a16="http://schemas.microsoft.com/office/drawing/2014/main" val="2469283772"/>
                    </a:ext>
                  </a:extLst>
                </a:gridCol>
                <a:gridCol w="2926080">
                  <a:extLst>
                    <a:ext uri="{9D8B030D-6E8A-4147-A177-3AD203B41FA5}">
                      <a16:colId xmlns:a16="http://schemas.microsoft.com/office/drawing/2014/main" val="4163504102"/>
                    </a:ext>
                  </a:extLst>
                </a:gridCol>
                <a:gridCol w="2926080">
                  <a:extLst>
                    <a:ext uri="{9D8B030D-6E8A-4147-A177-3AD203B41FA5}">
                      <a16:colId xmlns:a16="http://schemas.microsoft.com/office/drawing/2014/main" val="2631855502"/>
                    </a:ext>
                  </a:extLst>
                </a:gridCol>
              </a:tblGrid>
              <a:tr h="370840">
                <a:tc>
                  <a:txBody>
                    <a:bodyPr/>
                    <a:lstStyle/>
                    <a:p>
                      <a:pPr algn="ctr"/>
                      <a:r>
                        <a:rPr lang="en-US" sz="1800" dirty="0">
                          <a:solidFill>
                            <a:schemeClr val="tx2">
                              <a:lumMod val="20000"/>
                              <a:lumOff val="80000"/>
                            </a:schemeClr>
                          </a:solidFill>
                          <a:latin typeface="Rockwell" panose="02060603020205020403" pitchFamily="18" charset="77"/>
                          <a:ea typeface="Lato" panose="020F0502020204030203" pitchFamily="34" charset="0"/>
                          <a:cs typeface="Lato" panose="020F0502020204030203" pitchFamily="34" charset="0"/>
                        </a:rPr>
                        <a:t>Jaccard similarity</a:t>
                      </a:r>
                    </a:p>
                  </a:txBody>
                  <a:tcPr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err="1">
                          <a:solidFill>
                            <a:schemeClr val="tx2">
                              <a:lumMod val="20000"/>
                              <a:lumOff val="80000"/>
                            </a:schemeClr>
                          </a:solidFill>
                          <a:latin typeface="Rockwell" panose="02060603020205020403" pitchFamily="18" charset="77"/>
                          <a:ea typeface="Lato" panose="020F0502020204030203" pitchFamily="34" charset="0"/>
                          <a:cs typeface="Lato" panose="020F0502020204030203" pitchFamily="34" charset="0"/>
                        </a:rPr>
                        <a:t>Levenshtein</a:t>
                      </a:r>
                      <a:r>
                        <a:rPr lang="en-US" sz="1800" dirty="0">
                          <a:solidFill>
                            <a:schemeClr val="tx2">
                              <a:lumMod val="20000"/>
                              <a:lumOff val="80000"/>
                            </a:schemeClr>
                          </a:solidFill>
                          <a:latin typeface="Rockwell" panose="02060603020205020403" pitchFamily="18" charset="77"/>
                          <a:ea typeface="Lato" panose="020F0502020204030203" pitchFamily="34" charset="0"/>
                          <a:cs typeface="Lato" panose="020F0502020204030203" pitchFamily="34" charset="0"/>
                        </a:rPr>
                        <a:t> distance</a:t>
                      </a:r>
                      <a:endParaRPr lang="en-CH" sz="1800" dirty="0">
                        <a:solidFill>
                          <a:schemeClr val="tx2">
                            <a:lumMod val="20000"/>
                            <a:lumOff val="80000"/>
                          </a:schemeClr>
                        </a:solidFill>
                        <a:latin typeface="Rockwell" panose="02060603020205020403" pitchFamily="18" charset="77"/>
                        <a:ea typeface="Lato" panose="020F0502020204030203" pitchFamily="34" charset="0"/>
                        <a:cs typeface="Lato" panose="020F0502020204030203" pitchFamily="34" charset="0"/>
                      </a:endParaRPr>
                    </a:p>
                  </a:txBody>
                  <a:tcPr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1800" dirty="0">
                          <a:solidFill>
                            <a:schemeClr val="tx2">
                              <a:lumMod val="20000"/>
                              <a:lumOff val="80000"/>
                            </a:schemeClr>
                          </a:solidFill>
                          <a:latin typeface="Rockwell" panose="02060603020205020403" pitchFamily="18" charset="77"/>
                          <a:ea typeface="Lato" panose="020F0502020204030203" pitchFamily="34" charset="0"/>
                          <a:cs typeface="Lato" panose="020F0502020204030203" pitchFamily="34" charset="0"/>
                        </a:rPr>
                        <a:t>LCS</a:t>
                      </a:r>
                    </a:p>
                  </a:txBody>
                  <a:tcPr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377541076"/>
                  </a:ext>
                </a:extLst>
              </a:tr>
              <a:tr h="370840">
                <a:tc>
                  <a:txBody>
                    <a:bodyPr/>
                    <a:lstStyle/>
                    <a:p>
                      <a:pPr algn="ctr"/>
                      <a:r>
                        <a:rPr lang="en-US" sz="1100" dirty="0">
                          <a:solidFill>
                            <a:schemeClr val="tx2">
                              <a:lumMod val="20000"/>
                              <a:lumOff val="80000"/>
                            </a:schemeClr>
                          </a:solidFill>
                          <a:latin typeface="Rockwell" panose="02060603020205020403" pitchFamily="18" charset="77"/>
                          <a:ea typeface="Lato" panose="020F0502020204030203" pitchFamily="34" charset="0"/>
                          <a:cs typeface="Lato" panose="020F0502020204030203" pitchFamily="34" charset="0"/>
                        </a:rPr>
                        <a:t>Longest character subsequence appearing in order in 2 strings</a:t>
                      </a:r>
                      <a:endParaRPr lang="en-CH" sz="1100" dirty="0">
                        <a:solidFill>
                          <a:schemeClr val="tx2">
                            <a:lumMod val="20000"/>
                            <a:lumOff val="80000"/>
                          </a:schemeClr>
                        </a:solidFill>
                        <a:latin typeface="Rockwell" panose="02060603020205020403" pitchFamily="18" charset="77"/>
                        <a:ea typeface="Lato" panose="020F0502020204030203" pitchFamily="34" charset="0"/>
                        <a:cs typeface="Lato" panose="020F0502020204030203" pitchFamily="34"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chemeClr val="tx2">
                              <a:lumMod val="20000"/>
                              <a:lumOff val="80000"/>
                            </a:schemeClr>
                          </a:solidFill>
                          <a:latin typeface="Rockwell" panose="02060603020205020403" pitchFamily="18" charset="77"/>
                          <a:ea typeface="Lato" panose="020F0502020204030203" pitchFamily="34" charset="0"/>
                          <a:cs typeface="Lato" panose="020F0502020204030203" pitchFamily="34" charset="0"/>
                        </a:rPr>
                        <a:t>Min number of edits (insertions, deletions, replacements) to transform one string into another</a:t>
                      </a:r>
                      <a:endParaRPr lang="en-CH" sz="1100" dirty="0">
                        <a:solidFill>
                          <a:schemeClr val="tx2">
                            <a:lumMod val="20000"/>
                            <a:lumOff val="80000"/>
                          </a:schemeClr>
                        </a:solidFill>
                        <a:latin typeface="Rockwell" panose="02060603020205020403" pitchFamily="18" charset="77"/>
                        <a:ea typeface="Lato" panose="020F0502020204030203" pitchFamily="34" charset="0"/>
                        <a:cs typeface="Lato" panose="020F0502020204030203" pitchFamily="34"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1100" dirty="0">
                          <a:solidFill>
                            <a:schemeClr val="tx2">
                              <a:lumMod val="20000"/>
                              <a:lumOff val="80000"/>
                            </a:schemeClr>
                          </a:solidFill>
                          <a:latin typeface="Rockwell" panose="02060603020205020403" pitchFamily="18" charset="77"/>
                          <a:ea typeface="Lato" panose="020F0502020204030203" pitchFamily="34" charset="0"/>
                          <a:cs typeface="Lato" panose="020F0502020204030203" pitchFamily="34" charset="0"/>
                        </a:rPr>
                        <a:t>Longest character subsequence appearing in order in 2 strings</a:t>
                      </a:r>
                      <a:endParaRPr lang="en-CH" sz="1100" dirty="0">
                        <a:solidFill>
                          <a:schemeClr val="tx2">
                            <a:lumMod val="20000"/>
                            <a:lumOff val="80000"/>
                          </a:schemeClr>
                        </a:solidFill>
                        <a:latin typeface="Rockwell" panose="02060603020205020403" pitchFamily="18" charset="77"/>
                        <a:ea typeface="Lato" panose="020F0502020204030203" pitchFamily="34" charset="0"/>
                        <a:cs typeface="Lato" panose="020F0502020204030203" pitchFamily="34"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294754566"/>
                  </a:ext>
                </a:extLst>
              </a:tr>
            </a:tbl>
          </a:graphicData>
        </a:graphic>
      </p:graphicFrame>
      <p:graphicFrame>
        <p:nvGraphicFramePr>
          <p:cNvPr id="28" name="Table 27">
            <a:extLst>
              <a:ext uri="{FF2B5EF4-FFF2-40B4-BE49-F238E27FC236}">
                <a16:creationId xmlns:a16="http://schemas.microsoft.com/office/drawing/2014/main" id="{F4D26A38-9480-726C-0033-2014DF920FC4}"/>
              </a:ext>
            </a:extLst>
          </p:cNvPr>
          <p:cNvGraphicFramePr>
            <a:graphicFrameLocks noGrp="1"/>
          </p:cNvGraphicFramePr>
          <p:nvPr>
            <p:extLst>
              <p:ext uri="{D42A27DB-BD31-4B8C-83A1-F6EECF244321}">
                <p14:modId xmlns:p14="http://schemas.microsoft.com/office/powerpoint/2010/main" val="1517258933"/>
              </p:ext>
            </p:extLst>
          </p:nvPr>
        </p:nvGraphicFramePr>
        <p:xfrm>
          <a:off x="182880" y="3270400"/>
          <a:ext cx="8778240" cy="797560"/>
        </p:xfrm>
        <a:graphic>
          <a:graphicData uri="http://schemas.openxmlformats.org/drawingml/2006/table">
            <a:tbl>
              <a:tblPr firstRow="1" bandRow="1">
                <a:tableStyleId>{8D2B742C-5B52-41EC-A6DC-63500D73A582}</a:tableStyleId>
              </a:tblPr>
              <a:tblGrid>
                <a:gridCol w="2926080">
                  <a:extLst>
                    <a:ext uri="{9D8B030D-6E8A-4147-A177-3AD203B41FA5}">
                      <a16:colId xmlns:a16="http://schemas.microsoft.com/office/drawing/2014/main" val="2469283772"/>
                    </a:ext>
                  </a:extLst>
                </a:gridCol>
                <a:gridCol w="2926080">
                  <a:extLst>
                    <a:ext uri="{9D8B030D-6E8A-4147-A177-3AD203B41FA5}">
                      <a16:colId xmlns:a16="http://schemas.microsoft.com/office/drawing/2014/main" val="4163504102"/>
                    </a:ext>
                  </a:extLst>
                </a:gridCol>
                <a:gridCol w="2926080">
                  <a:extLst>
                    <a:ext uri="{9D8B030D-6E8A-4147-A177-3AD203B41FA5}">
                      <a16:colId xmlns:a16="http://schemas.microsoft.com/office/drawing/2014/main" val="26318555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H" sz="1800" dirty="0">
                          <a:solidFill>
                            <a:schemeClr val="tx2">
                              <a:lumMod val="20000"/>
                              <a:lumOff val="80000"/>
                            </a:schemeClr>
                          </a:solidFill>
                          <a:latin typeface="Rockwell" panose="02060603020205020403" pitchFamily="18" charset="77"/>
                          <a:ea typeface="Lato" panose="020F0502020204030203" pitchFamily="34" charset="0"/>
                          <a:cs typeface="Lato" panose="020F0502020204030203" pitchFamily="34" charset="0"/>
                        </a:rPr>
                        <a:t>Rouge recall</a:t>
                      </a:r>
                    </a:p>
                  </a:txBody>
                  <a:tcPr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H" sz="1800" dirty="0">
                          <a:solidFill>
                            <a:schemeClr val="tx2">
                              <a:lumMod val="20000"/>
                              <a:lumOff val="80000"/>
                            </a:schemeClr>
                          </a:solidFill>
                          <a:latin typeface="Rockwell" panose="02060603020205020403" pitchFamily="18" charset="77"/>
                          <a:ea typeface="Lato" panose="020F0502020204030203" pitchFamily="34" charset="0"/>
                          <a:cs typeface="Lato" panose="020F0502020204030203" pitchFamily="34" charset="0"/>
                        </a:rPr>
                        <a:t>Rouge precision</a:t>
                      </a:r>
                    </a:p>
                  </a:txBody>
                  <a:tcPr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1800" dirty="0">
                          <a:solidFill>
                            <a:schemeClr val="tx2">
                              <a:lumMod val="20000"/>
                              <a:lumOff val="80000"/>
                            </a:schemeClr>
                          </a:solidFill>
                          <a:latin typeface="Rockwell" panose="02060603020205020403" pitchFamily="18" charset="77"/>
                          <a:ea typeface="Lato" panose="020F0502020204030203" pitchFamily="34" charset="0"/>
                          <a:cs typeface="Lato" panose="020F0502020204030203" pitchFamily="34" charset="0"/>
                        </a:rPr>
                        <a:t>Rouge F1</a:t>
                      </a:r>
                    </a:p>
                  </a:txBody>
                  <a:tcPr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377541076"/>
                  </a:ext>
                </a:extLst>
              </a:tr>
              <a:tr h="370840">
                <a:tc>
                  <a:txBody>
                    <a:bodyPr/>
                    <a:lstStyle/>
                    <a:p>
                      <a:pPr algn="ctr"/>
                      <a:r>
                        <a:rPr lang="en-US" sz="1100" dirty="0">
                          <a:solidFill>
                            <a:schemeClr val="tx2">
                              <a:lumMod val="20000"/>
                              <a:lumOff val="80000"/>
                            </a:schemeClr>
                          </a:solidFill>
                          <a:latin typeface="Rockwell" panose="02060603020205020403" pitchFamily="18" charset="77"/>
                          <a:ea typeface="Lato" panose="020F0502020204030203" pitchFamily="34" charset="0"/>
                          <a:cs typeface="Lato" panose="020F0502020204030203" pitchFamily="34" charset="0"/>
                        </a:rPr>
                        <a:t>N-grams in the ground truth that are also in the prediction</a:t>
                      </a:r>
                      <a:endParaRPr lang="en-CH" sz="1100" dirty="0">
                        <a:solidFill>
                          <a:schemeClr val="tx2">
                            <a:lumMod val="20000"/>
                            <a:lumOff val="80000"/>
                          </a:schemeClr>
                        </a:solidFill>
                        <a:latin typeface="Rockwell" panose="02060603020205020403" pitchFamily="18" charset="77"/>
                        <a:ea typeface="Lato" panose="020F0502020204030203" pitchFamily="34" charset="0"/>
                        <a:cs typeface="Lato" panose="020F0502020204030203" pitchFamily="34"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1100" dirty="0">
                          <a:solidFill>
                            <a:schemeClr val="tx2">
                              <a:lumMod val="20000"/>
                              <a:lumOff val="80000"/>
                            </a:schemeClr>
                          </a:solidFill>
                          <a:latin typeface="Rockwell" panose="02060603020205020403" pitchFamily="18" charset="77"/>
                          <a:ea typeface="Lato" panose="020F0502020204030203" pitchFamily="34" charset="0"/>
                          <a:cs typeface="Lato" panose="020F0502020204030203" pitchFamily="34" charset="0"/>
                        </a:rPr>
                        <a:t>N-grams in the prediction that are also in the ground truth</a:t>
                      </a:r>
                      <a:endParaRPr lang="en-CH" sz="1100" dirty="0">
                        <a:solidFill>
                          <a:schemeClr val="tx2">
                            <a:lumMod val="20000"/>
                            <a:lumOff val="80000"/>
                          </a:schemeClr>
                        </a:solidFill>
                        <a:latin typeface="Rockwell" panose="02060603020205020403" pitchFamily="18" charset="77"/>
                        <a:ea typeface="Lato" panose="020F0502020204030203" pitchFamily="34" charset="0"/>
                        <a:cs typeface="Lato" panose="020F0502020204030203" pitchFamily="34"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1100" dirty="0">
                          <a:solidFill>
                            <a:schemeClr val="tx2">
                              <a:lumMod val="20000"/>
                              <a:lumOff val="80000"/>
                            </a:schemeClr>
                          </a:solidFill>
                          <a:latin typeface="Rockwell" panose="02060603020205020403" pitchFamily="18" charset="77"/>
                          <a:ea typeface="Lato" panose="020F0502020204030203" pitchFamily="34" charset="0"/>
                          <a:cs typeface="Lato" panose="020F0502020204030203" pitchFamily="34" charset="0"/>
                        </a:rPr>
                        <a:t>Harmonic mean of precision and recall</a:t>
                      </a:r>
                      <a:endParaRPr lang="en-CH" sz="1100" dirty="0">
                        <a:solidFill>
                          <a:schemeClr val="tx2">
                            <a:lumMod val="20000"/>
                            <a:lumOff val="80000"/>
                          </a:schemeClr>
                        </a:solidFill>
                        <a:latin typeface="Rockwell" panose="02060603020205020403" pitchFamily="18" charset="77"/>
                        <a:ea typeface="Lato" panose="020F0502020204030203" pitchFamily="34" charset="0"/>
                        <a:cs typeface="Lato" panose="020F0502020204030203" pitchFamily="34"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294754566"/>
                  </a:ext>
                </a:extLst>
              </a:tr>
            </a:tbl>
          </a:graphicData>
        </a:graphic>
      </p:graphicFrame>
      <p:sp>
        <p:nvSpPr>
          <p:cNvPr id="36" name="Google Shape;3506;p42">
            <a:extLst>
              <a:ext uri="{FF2B5EF4-FFF2-40B4-BE49-F238E27FC236}">
                <a16:creationId xmlns:a16="http://schemas.microsoft.com/office/drawing/2014/main" id="{58F471ED-862F-4C0B-7DA2-6B0004C51202}"/>
              </a:ext>
            </a:extLst>
          </p:cNvPr>
          <p:cNvSpPr txBox="1">
            <a:spLocks/>
          </p:cNvSpPr>
          <p:nvPr/>
        </p:nvSpPr>
        <p:spPr>
          <a:xfrm>
            <a:off x="8586438" y="4812866"/>
            <a:ext cx="557561" cy="3306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r"/>
            <a:r>
              <a:rPr lang="en-US" sz="1000" dirty="0"/>
              <a:t>48</a:t>
            </a:r>
          </a:p>
        </p:txBody>
      </p:sp>
    </p:spTree>
    <p:extLst>
      <p:ext uri="{BB962C8B-B14F-4D97-AF65-F5344CB8AC3E}">
        <p14:creationId xmlns:p14="http://schemas.microsoft.com/office/powerpoint/2010/main" val="3226931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81"/>
        <p:cNvGrpSpPr/>
        <p:nvPr/>
      </p:nvGrpSpPr>
      <p:grpSpPr>
        <a:xfrm>
          <a:off x="0" y="0"/>
          <a:ext cx="0" cy="0"/>
          <a:chOff x="0" y="0"/>
          <a:chExt cx="0" cy="0"/>
        </a:xfrm>
      </p:grpSpPr>
      <p:sp>
        <p:nvSpPr>
          <p:cNvPr id="3682" name="Google Shape;3682;p46"/>
          <p:cNvSpPr txBox="1">
            <a:spLocks noGrp="1"/>
          </p:cNvSpPr>
          <p:nvPr>
            <p:ph type="subTitle" idx="1"/>
          </p:nvPr>
        </p:nvSpPr>
        <p:spPr>
          <a:xfrm>
            <a:off x="1226388" y="1253913"/>
            <a:ext cx="6691200" cy="186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“The act of creating source or machine code that is difficult for humans or computers to understand.”</a:t>
            </a:r>
          </a:p>
        </p:txBody>
      </p:sp>
      <p:sp>
        <p:nvSpPr>
          <p:cNvPr id="3683" name="Google Shape;3683;p46"/>
          <p:cNvSpPr txBox="1">
            <a:spLocks noGrp="1"/>
          </p:cNvSpPr>
          <p:nvPr>
            <p:ph type="title"/>
          </p:nvPr>
        </p:nvSpPr>
        <p:spPr>
          <a:xfrm>
            <a:off x="2539213" y="3227787"/>
            <a:ext cx="5378400" cy="661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Obfuscation…what?</a:t>
            </a:r>
            <a:endParaRPr dirty="0"/>
          </a:p>
        </p:txBody>
      </p:sp>
      <p:grpSp>
        <p:nvGrpSpPr>
          <p:cNvPr id="3684" name="Google Shape;3684;p46"/>
          <p:cNvGrpSpPr/>
          <p:nvPr/>
        </p:nvGrpSpPr>
        <p:grpSpPr>
          <a:xfrm>
            <a:off x="7284100" y="-1483173"/>
            <a:ext cx="143400" cy="2454350"/>
            <a:chOff x="2030200" y="685625"/>
            <a:chExt cx="143400" cy="2454350"/>
          </a:xfrm>
        </p:grpSpPr>
        <p:grpSp>
          <p:nvGrpSpPr>
            <p:cNvPr id="3685" name="Google Shape;3685;p46"/>
            <p:cNvGrpSpPr/>
            <p:nvPr/>
          </p:nvGrpSpPr>
          <p:grpSpPr>
            <a:xfrm>
              <a:off x="2030200" y="685625"/>
              <a:ext cx="143400" cy="2454350"/>
              <a:chOff x="2436050" y="685625"/>
              <a:chExt cx="143400" cy="2454350"/>
            </a:xfrm>
          </p:grpSpPr>
          <p:sp>
            <p:nvSpPr>
              <p:cNvPr id="3686" name="Google Shape;3686;p46"/>
              <p:cNvSpPr/>
              <p:nvPr/>
            </p:nvSpPr>
            <p:spPr>
              <a:xfrm>
                <a:off x="2436050" y="2996575"/>
                <a:ext cx="143400" cy="14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87" name="Google Shape;3687;p46"/>
              <p:cNvSpPr/>
              <p:nvPr/>
            </p:nvSpPr>
            <p:spPr>
              <a:xfrm>
                <a:off x="2444600" y="278585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88" name="Google Shape;3688;p46"/>
              <p:cNvSpPr/>
              <p:nvPr/>
            </p:nvSpPr>
            <p:spPr>
              <a:xfrm>
                <a:off x="2444600" y="2575125"/>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89" name="Google Shape;3689;p46"/>
              <p:cNvSpPr/>
              <p:nvPr/>
            </p:nvSpPr>
            <p:spPr>
              <a:xfrm>
                <a:off x="2444600" y="2364400"/>
                <a:ext cx="126300" cy="1266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90" name="Google Shape;3690;p46"/>
              <p:cNvSpPr/>
              <p:nvPr/>
            </p:nvSpPr>
            <p:spPr>
              <a:xfrm>
                <a:off x="2448950" y="2153675"/>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91" name="Google Shape;3691;p46"/>
              <p:cNvSpPr/>
              <p:nvPr/>
            </p:nvSpPr>
            <p:spPr>
              <a:xfrm>
                <a:off x="2448950" y="1942950"/>
                <a:ext cx="117600" cy="117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92" name="Google Shape;3692;p46"/>
              <p:cNvSpPr/>
              <p:nvPr/>
            </p:nvSpPr>
            <p:spPr>
              <a:xfrm>
                <a:off x="2451050" y="1732225"/>
                <a:ext cx="113400" cy="113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93" name="Google Shape;3693;p46"/>
              <p:cNvSpPr/>
              <p:nvPr/>
            </p:nvSpPr>
            <p:spPr>
              <a:xfrm>
                <a:off x="2453300" y="1521500"/>
                <a:ext cx="108900" cy="1089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94" name="Google Shape;3694;p46"/>
              <p:cNvSpPr/>
              <p:nvPr/>
            </p:nvSpPr>
            <p:spPr>
              <a:xfrm>
                <a:off x="2458250" y="1315275"/>
                <a:ext cx="99000" cy="990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95" name="Google Shape;3695;p46"/>
              <p:cNvSpPr/>
              <p:nvPr/>
            </p:nvSpPr>
            <p:spPr>
              <a:xfrm>
                <a:off x="2463050" y="1109050"/>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96" name="Google Shape;3696;p46"/>
              <p:cNvSpPr/>
              <p:nvPr/>
            </p:nvSpPr>
            <p:spPr>
              <a:xfrm>
                <a:off x="2463050" y="902825"/>
                <a:ext cx="89400" cy="894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97" name="Google Shape;3697;p46"/>
              <p:cNvSpPr/>
              <p:nvPr/>
            </p:nvSpPr>
            <p:spPr>
              <a:xfrm>
                <a:off x="2468000" y="685625"/>
                <a:ext cx="79500" cy="79500"/>
              </a:xfrm>
              <a:prstGeom prst="rect">
                <a:avLst/>
              </a:prstGeom>
              <a:gradFill>
                <a:gsLst>
                  <a:gs pos="0">
                    <a:schemeClr val="accent1"/>
                  </a:gs>
                  <a:gs pos="100000">
                    <a:schemeClr val="lt2"/>
                  </a:gs>
                </a:gsLst>
                <a:lin ang="2700006" scaled="0"/>
              </a:gradFill>
              <a:ln>
                <a:noFill/>
              </a:ln>
              <a:effectLst>
                <a:outerShdw blurRad="185738" algn="bl" rotWithShape="0">
                  <a:schemeClr val="dk1">
                    <a:alpha val="31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3698" name="Google Shape;3698;p46"/>
            <p:cNvGrpSpPr/>
            <p:nvPr/>
          </p:nvGrpSpPr>
          <p:grpSpPr>
            <a:xfrm>
              <a:off x="2030200" y="685625"/>
              <a:ext cx="143400" cy="2454350"/>
              <a:chOff x="2436050" y="685625"/>
              <a:chExt cx="143400" cy="2454350"/>
            </a:xfrm>
          </p:grpSpPr>
          <p:sp>
            <p:nvSpPr>
              <p:cNvPr id="3699" name="Google Shape;3699;p46"/>
              <p:cNvSpPr/>
              <p:nvPr/>
            </p:nvSpPr>
            <p:spPr>
              <a:xfrm>
                <a:off x="2436050" y="2996575"/>
                <a:ext cx="143400" cy="143400"/>
              </a:xfrm>
              <a:prstGeom prst="rect">
                <a:avLst/>
              </a:prstGeom>
              <a:solidFill>
                <a:srgbClr val="009F8C">
                  <a:alpha val="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00" name="Google Shape;3700;p46"/>
              <p:cNvSpPr/>
              <p:nvPr/>
            </p:nvSpPr>
            <p:spPr>
              <a:xfrm>
                <a:off x="2444600" y="2785850"/>
                <a:ext cx="126300" cy="126600"/>
              </a:xfrm>
              <a:prstGeom prst="rect">
                <a:avLst/>
              </a:prstGeom>
              <a:solidFill>
                <a:srgbClr val="009F8C">
                  <a:alpha val="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01" name="Google Shape;3701;p46"/>
              <p:cNvSpPr/>
              <p:nvPr/>
            </p:nvSpPr>
            <p:spPr>
              <a:xfrm>
                <a:off x="2444600" y="2575125"/>
                <a:ext cx="126300" cy="126600"/>
              </a:xfrm>
              <a:prstGeom prst="rect">
                <a:avLst/>
              </a:prstGeom>
              <a:solidFill>
                <a:srgbClr val="009F8C">
                  <a:alpha val="1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02" name="Google Shape;3702;p46"/>
              <p:cNvSpPr/>
              <p:nvPr/>
            </p:nvSpPr>
            <p:spPr>
              <a:xfrm>
                <a:off x="2444600" y="2364400"/>
                <a:ext cx="126300" cy="126600"/>
              </a:xfrm>
              <a:prstGeom prst="rect">
                <a:avLst/>
              </a:prstGeom>
              <a:solidFill>
                <a:srgbClr val="009F8C">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03" name="Google Shape;3703;p46"/>
              <p:cNvSpPr/>
              <p:nvPr/>
            </p:nvSpPr>
            <p:spPr>
              <a:xfrm>
                <a:off x="2448950" y="2153675"/>
                <a:ext cx="117600" cy="117900"/>
              </a:xfrm>
              <a:prstGeom prst="rect">
                <a:avLst/>
              </a:prstGeom>
              <a:solidFill>
                <a:srgbClr val="009F8C">
                  <a:alpha val="3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04" name="Google Shape;3704;p46"/>
              <p:cNvSpPr/>
              <p:nvPr/>
            </p:nvSpPr>
            <p:spPr>
              <a:xfrm>
                <a:off x="2448950" y="1942950"/>
                <a:ext cx="117600" cy="117900"/>
              </a:xfrm>
              <a:prstGeom prst="rect">
                <a:avLst/>
              </a:prstGeom>
              <a:solidFill>
                <a:srgbClr val="009F8C">
                  <a:alpha val="4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05" name="Google Shape;3705;p46"/>
              <p:cNvSpPr/>
              <p:nvPr/>
            </p:nvSpPr>
            <p:spPr>
              <a:xfrm>
                <a:off x="2451050" y="1732225"/>
                <a:ext cx="113400" cy="113400"/>
              </a:xfrm>
              <a:prstGeom prst="rect">
                <a:avLst/>
              </a:prstGeom>
              <a:solidFill>
                <a:srgbClr val="009F8C">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06" name="Google Shape;3706;p46"/>
              <p:cNvSpPr/>
              <p:nvPr/>
            </p:nvSpPr>
            <p:spPr>
              <a:xfrm>
                <a:off x="2453300" y="1521500"/>
                <a:ext cx="108900" cy="108900"/>
              </a:xfrm>
              <a:prstGeom prst="rect">
                <a:avLst/>
              </a:prstGeom>
              <a:solidFill>
                <a:srgbClr val="009F8C">
                  <a:alpha val="5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07" name="Google Shape;3707;p46"/>
              <p:cNvSpPr/>
              <p:nvPr/>
            </p:nvSpPr>
            <p:spPr>
              <a:xfrm>
                <a:off x="2458250" y="1315275"/>
                <a:ext cx="99000" cy="99000"/>
              </a:xfrm>
              <a:prstGeom prst="rect">
                <a:avLst/>
              </a:prstGeom>
              <a:solidFill>
                <a:srgbClr val="009F8C">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08" name="Google Shape;3708;p46"/>
              <p:cNvSpPr/>
              <p:nvPr/>
            </p:nvSpPr>
            <p:spPr>
              <a:xfrm>
                <a:off x="2463050" y="1109050"/>
                <a:ext cx="89400" cy="89400"/>
              </a:xfrm>
              <a:prstGeom prst="rect">
                <a:avLst/>
              </a:prstGeom>
              <a:solidFill>
                <a:srgbClr val="009F8C">
                  <a:alpha val="649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09" name="Google Shape;3709;p46"/>
              <p:cNvSpPr/>
              <p:nvPr/>
            </p:nvSpPr>
            <p:spPr>
              <a:xfrm>
                <a:off x="2463050" y="902825"/>
                <a:ext cx="89400" cy="89400"/>
              </a:xfrm>
              <a:prstGeom prst="rect">
                <a:avLst/>
              </a:prstGeom>
              <a:solidFill>
                <a:srgbClr val="009F8C">
                  <a:alpha val="7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710" name="Google Shape;3710;p46"/>
              <p:cNvSpPr/>
              <p:nvPr/>
            </p:nvSpPr>
            <p:spPr>
              <a:xfrm>
                <a:off x="2468000" y="685625"/>
                <a:ext cx="79500" cy="79500"/>
              </a:xfrm>
              <a:prstGeom prst="rect">
                <a:avLst/>
              </a:prstGeom>
              <a:solidFill>
                <a:srgbClr val="009F8C">
                  <a:alpha val="8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sp>
        <p:nvSpPr>
          <p:cNvPr id="2" name="TextBox 1">
            <a:extLst>
              <a:ext uri="{FF2B5EF4-FFF2-40B4-BE49-F238E27FC236}">
                <a16:creationId xmlns:a16="http://schemas.microsoft.com/office/drawing/2014/main" id="{381DA516-93DE-E8F7-228E-AF757C04DFA1}"/>
              </a:ext>
            </a:extLst>
          </p:cNvPr>
          <p:cNvSpPr txBox="1"/>
          <p:nvPr/>
        </p:nvSpPr>
        <p:spPr>
          <a:xfrm>
            <a:off x="3377785" y="3794756"/>
            <a:ext cx="4539803" cy="261610"/>
          </a:xfrm>
          <a:prstGeom prst="rect">
            <a:avLst/>
          </a:prstGeom>
          <a:noFill/>
        </p:spPr>
        <p:txBody>
          <a:bodyPr wrap="square" rtlCol="0">
            <a:spAutoFit/>
          </a:bodyPr>
          <a:lstStyle/>
          <a:p>
            <a:pPr algn="r"/>
            <a:r>
              <a:rPr lang="en-CH" sz="1050" dirty="0">
                <a:solidFill>
                  <a:schemeClr val="bg1">
                    <a:lumMod val="75000"/>
                    <a:lumOff val="25000"/>
                  </a:schemeClr>
                </a:solidFill>
                <a:latin typeface="Lato" panose="020F0502020204030203" pitchFamily="34" charset="0"/>
                <a:ea typeface="Lato" panose="020F0502020204030203" pitchFamily="34" charset="0"/>
                <a:cs typeface="Lato" panose="020F0502020204030203" pitchFamily="34" charset="0"/>
              </a:rPr>
              <a:t>Wikipedia – Obfuscation (Software)</a:t>
            </a:r>
          </a:p>
        </p:txBody>
      </p:sp>
      <p:sp>
        <p:nvSpPr>
          <p:cNvPr id="3" name="Google Shape;3506;p42">
            <a:extLst>
              <a:ext uri="{FF2B5EF4-FFF2-40B4-BE49-F238E27FC236}">
                <a16:creationId xmlns:a16="http://schemas.microsoft.com/office/drawing/2014/main" id="{C5DB051F-5421-D7F5-5415-4F8B48598523}"/>
              </a:ext>
            </a:extLst>
          </p:cNvPr>
          <p:cNvSpPr txBox="1">
            <a:spLocks/>
          </p:cNvSpPr>
          <p:nvPr/>
        </p:nvSpPr>
        <p:spPr>
          <a:xfrm>
            <a:off x="8586438" y="4812866"/>
            <a:ext cx="557561" cy="3306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r"/>
            <a:r>
              <a:rPr lang="en-US" sz="1000" dirty="0"/>
              <a:t>6</a:t>
            </a:r>
          </a:p>
        </p:txBody>
      </p:sp>
    </p:spTree>
    <p:extLst>
      <p:ext uri="{BB962C8B-B14F-4D97-AF65-F5344CB8AC3E}">
        <p14:creationId xmlns:p14="http://schemas.microsoft.com/office/powerpoint/2010/main" val="3653605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61"/>
        <p:cNvGrpSpPr/>
        <p:nvPr/>
      </p:nvGrpSpPr>
      <p:grpSpPr>
        <a:xfrm>
          <a:off x="0" y="0"/>
          <a:ext cx="0" cy="0"/>
          <a:chOff x="0" y="0"/>
          <a:chExt cx="0" cy="0"/>
        </a:xfrm>
      </p:grpSpPr>
      <p:sp>
        <p:nvSpPr>
          <p:cNvPr id="4162" name="Google Shape;4162;p59"/>
          <p:cNvSpPr txBox="1">
            <a:spLocks noGrp="1"/>
          </p:cNvSpPr>
          <p:nvPr>
            <p:ph type="subTitle" idx="3"/>
          </p:nvPr>
        </p:nvSpPr>
        <p:spPr>
          <a:xfrm>
            <a:off x="5055275" y="3122525"/>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err="1"/>
              <a:t>Goodware</a:t>
            </a:r>
            <a:endParaRPr dirty="0"/>
          </a:p>
        </p:txBody>
      </p:sp>
      <p:sp>
        <p:nvSpPr>
          <p:cNvPr id="4163" name="Google Shape;4163;p59"/>
          <p:cNvSpPr txBox="1">
            <a:spLocks noGrp="1"/>
          </p:cNvSpPr>
          <p:nvPr>
            <p:ph type="subTitle" idx="4"/>
          </p:nvPr>
        </p:nvSpPr>
        <p:spPr>
          <a:xfrm>
            <a:off x="1583075" y="3122525"/>
            <a:ext cx="2505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Malware</a:t>
            </a:r>
            <a:endParaRPr dirty="0"/>
          </a:p>
        </p:txBody>
      </p:sp>
      <p:sp>
        <p:nvSpPr>
          <p:cNvPr id="4166" name="Google Shape;4166;p5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Double-edged sword</a:t>
            </a:r>
            <a:endParaRPr dirty="0"/>
          </a:p>
        </p:txBody>
      </p:sp>
      <p:sp>
        <p:nvSpPr>
          <p:cNvPr id="4167" name="Google Shape;4167;p59"/>
          <p:cNvSpPr txBox="1">
            <a:spLocks noGrp="1"/>
          </p:cNvSpPr>
          <p:nvPr>
            <p:ph type="subTitle" idx="1"/>
          </p:nvPr>
        </p:nvSpPr>
        <p:spPr>
          <a:xfrm>
            <a:off x="5055284" y="3542824"/>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Safeguard intellectual property, deterring from copying the code</a:t>
            </a:r>
            <a:endParaRPr dirty="0"/>
          </a:p>
        </p:txBody>
      </p:sp>
      <p:sp>
        <p:nvSpPr>
          <p:cNvPr id="4168" name="Google Shape;4168;p59"/>
          <p:cNvSpPr txBox="1">
            <a:spLocks noGrp="1"/>
          </p:cNvSpPr>
          <p:nvPr>
            <p:ph type="subTitle" idx="2"/>
          </p:nvPr>
        </p:nvSpPr>
        <p:spPr>
          <a:xfrm>
            <a:off x="1583300" y="3542824"/>
            <a:ext cx="25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Introduce additional complexity layers, protecting from reverse engineering</a:t>
            </a:r>
            <a:endParaRPr dirty="0"/>
          </a:p>
        </p:txBody>
      </p:sp>
      <p:pic>
        <p:nvPicPr>
          <p:cNvPr id="4" name="Picture 3">
            <a:extLst>
              <a:ext uri="{FF2B5EF4-FFF2-40B4-BE49-F238E27FC236}">
                <a16:creationId xmlns:a16="http://schemas.microsoft.com/office/drawing/2014/main" id="{31640808-313E-5E9F-2DAF-29EF5D47A9D8}"/>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5504075" y="1375600"/>
            <a:ext cx="1608000" cy="1608000"/>
          </a:xfrm>
          <a:prstGeom prst="rect">
            <a:avLst/>
          </a:prstGeom>
        </p:spPr>
      </p:pic>
      <p:pic>
        <p:nvPicPr>
          <p:cNvPr id="5" name="Picture 4">
            <a:extLst>
              <a:ext uri="{FF2B5EF4-FFF2-40B4-BE49-F238E27FC236}">
                <a16:creationId xmlns:a16="http://schemas.microsoft.com/office/drawing/2014/main" id="{2C5612DC-8917-3E9B-281A-2C0454F15F23}"/>
              </a:ext>
            </a:extLst>
          </p:cNvPr>
          <p:cNvPicPr>
            <a:picLocks noChangeAspect="1"/>
          </p:cNvPicPr>
          <p:nvPr/>
        </p:nvPicPr>
        <p:blipFill>
          <a:blip r:embed="rId5"/>
          <a:stretch>
            <a:fillRect/>
          </a:stretch>
        </p:blipFill>
        <p:spPr>
          <a:xfrm>
            <a:off x="1858189" y="1201925"/>
            <a:ext cx="1955350" cy="1955350"/>
          </a:xfrm>
          <a:prstGeom prst="rect">
            <a:avLst/>
          </a:prstGeom>
        </p:spPr>
      </p:pic>
      <p:sp>
        <p:nvSpPr>
          <p:cNvPr id="2" name="Google Shape;3506;p42">
            <a:extLst>
              <a:ext uri="{FF2B5EF4-FFF2-40B4-BE49-F238E27FC236}">
                <a16:creationId xmlns:a16="http://schemas.microsoft.com/office/drawing/2014/main" id="{8597ED81-BEA3-0C9C-E405-36B2E237CF12}"/>
              </a:ext>
            </a:extLst>
          </p:cNvPr>
          <p:cNvSpPr txBox="1">
            <a:spLocks/>
          </p:cNvSpPr>
          <p:nvPr/>
        </p:nvSpPr>
        <p:spPr>
          <a:xfrm>
            <a:off x="8586438" y="4812866"/>
            <a:ext cx="557561" cy="3306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r"/>
            <a:r>
              <a:rPr lang="en-US" sz="1000" dirty="0"/>
              <a:t>7</a:t>
            </a:r>
          </a:p>
        </p:txBody>
      </p:sp>
    </p:spTree>
    <p:extLst>
      <p:ext uri="{BB962C8B-B14F-4D97-AF65-F5344CB8AC3E}">
        <p14:creationId xmlns:p14="http://schemas.microsoft.com/office/powerpoint/2010/main" val="1502166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28"/>
        <p:cNvGrpSpPr/>
        <p:nvPr/>
      </p:nvGrpSpPr>
      <p:grpSpPr>
        <a:xfrm>
          <a:off x="0" y="0"/>
          <a:ext cx="0" cy="0"/>
          <a:chOff x="0" y="0"/>
          <a:chExt cx="0" cy="0"/>
        </a:xfrm>
      </p:grpSpPr>
      <p:grpSp>
        <p:nvGrpSpPr>
          <p:cNvPr id="3929" name="Google Shape;3929;p52"/>
          <p:cNvGrpSpPr/>
          <p:nvPr/>
        </p:nvGrpSpPr>
        <p:grpSpPr>
          <a:xfrm>
            <a:off x="4635929" y="1422522"/>
            <a:ext cx="3432984" cy="2496295"/>
            <a:chOff x="331763" y="414153"/>
            <a:chExt cx="6903246" cy="5019697"/>
          </a:xfrm>
        </p:grpSpPr>
        <p:sp>
          <p:nvSpPr>
            <p:cNvPr id="3930" name="Google Shape;3930;p52"/>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2"/>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52"/>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52"/>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5" name="Google Shape;3935;p52"/>
          <p:cNvSpPr txBox="1">
            <a:spLocks noGrp="1"/>
          </p:cNvSpPr>
          <p:nvPr>
            <p:ph type="title"/>
          </p:nvPr>
        </p:nvSpPr>
        <p:spPr>
          <a:xfrm>
            <a:off x="740509" y="1422522"/>
            <a:ext cx="3753604" cy="106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dirty="0"/>
              <a:t>Identifier renaming</a:t>
            </a:r>
            <a:endParaRPr sz="3000" dirty="0"/>
          </a:p>
        </p:txBody>
      </p:sp>
      <p:sp>
        <p:nvSpPr>
          <p:cNvPr id="3936" name="Google Shape;3936;p52"/>
          <p:cNvSpPr txBox="1">
            <a:spLocks noGrp="1"/>
          </p:cNvSpPr>
          <p:nvPr>
            <p:ph type="subTitle" idx="1"/>
          </p:nvPr>
        </p:nvSpPr>
        <p:spPr>
          <a:xfrm>
            <a:off x="754469" y="2485722"/>
            <a:ext cx="3597900" cy="8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Substitute meaningful identifier names with alternative ones: shorter, more obscure, or customized.</a:t>
            </a:r>
            <a:endParaRPr dirty="0"/>
          </a:p>
        </p:txBody>
      </p:sp>
      <p:sp>
        <p:nvSpPr>
          <p:cNvPr id="4" name="Rectangle 3">
            <a:extLst>
              <a:ext uri="{FF2B5EF4-FFF2-40B4-BE49-F238E27FC236}">
                <a16:creationId xmlns:a16="http://schemas.microsoft.com/office/drawing/2014/main" id="{8D1A3B82-B6E6-EBAE-CBAC-E4870E0FFFC4}"/>
              </a:ext>
            </a:extLst>
          </p:cNvPr>
          <p:cNvSpPr/>
          <p:nvPr/>
        </p:nvSpPr>
        <p:spPr>
          <a:xfrm>
            <a:off x="4743116" y="1515104"/>
            <a:ext cx="3218604" cy="1980012"/>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3" name="Picture 2" descr="A screen shot of a computer code&#10;&#10;Description automatically generated">
            <a:extLst>
              <a:ext uri="{FF2B5EF4-FFF2-40B4-BE49-F238E27FC236}">
                <a16:creationId xmlns:a16="http://schemas.microsoft.com/office/drawing/2014/main" id="{126E4E00-8A18-6D3F-1769-852AD2E0B65F}"/>
              </a:ext>
            </a:extLst>
          </p:cNvPr>
          <p:cNvPicPr>
            <a:picLocks noChangeAspect="1"/>
          </p:cNvPicPr>
          <p:nvPr/>
        </p:nvPicPr>
        <p:blipFill rotWithShape="1">
          <a:blip r:embed="rId3"/>
          <a:srcRect t="54801"/>
          <a:stretch/>
        </p:blipFill>
        <p:spPr>
          <a:xfrm>
            <a:off x="5391670" y="2626193"/>
            <a:ext cx="2387942" cy="481716"/>
          </a:xfrm>
          <a:prstGeom prst="rect">
            <a:avLst/>
          </a:prstGeom>
        </p:spPr>
      </p:pic>
      <p:pic>
        <p:nvPicPr>
          <p:cNvPr id="5" name="Picture 4" descr="A screen shot of a computer code&#10;&#10;Description automatically generated">
            <a:extLst>
              <a:ext uri="{FF2B5EF4-FFF2-40B4-BE49-F238E27FC236}">
                <a16:creationId xmlns:a16="http://schemas.microsoft.com/office/drawing/2014/main" id="{8FE1FB3C-FF73-6C04-8F8F-9AF12485034E}"/>
              </a:ext>
            </a:extLst>
          </p:cNvPr>
          <p:cNvPicPr>
            <a:picLocks noChangeAspect="1"/>
          </p:cNvPicPr>
          <p:nvPr/>
        </p:nvPicPr>
        <p:blipFill rotWithShape="1">
          <a:blip r:embed="rId3"/>
          <a:srcRect t="1247" b="53554"/>
          <a:stretch/>
        </p:blipFill>
        <p:spPr>
          <a:xfrm>
            <a:off x="5391670" y="1796222"/>
            <a:ext cx="2387942" cy="481716"/>
          </a:xfrm>
          <a:prstGeom prst="rect">
            <a:avLst/>
          </a:prstGeom>
        </p:spPr>
      </p:pic>
      <p:pic>
        <p:nvPicPr>
          <p:cNvPr id="6" name="Picture 5">
            <a:extLst>
              <a:ext uri="{FF2B5EF4-FFF2-40B4-BE49-F238E27FC236}">
                <a16:creationId xmlns:a16="http://schemas.microsoft.com/office/drawing/2014/main" id="{2F313907-1367-8300-69DB-864F67616F49}"/>
              </a:ext>
            </a:extLst>
          </p:cNvPr>
          <p:cNvPicPr>
            <a:picLocks noChangeAspect="1"/>
          </p:cNvPicPr>
          <p:nvPr/>
        </p:nvPicPr>
        <p:blipFill>
          <a:blip r:embed="rId4">
            <a:duotone>
              <a:schemeClr val="accent6">
                <a:shade val="45000"/>
                <a:satMod val="135000"/>
              </a:schemeClr>
              <a:prstClr val="white"/>
            </a:duotone>
          </a:blip>
          <a:stretch>
            <a:fillRect/>
          </a:stretch>
        </p:blipFill>
        <p:spPr>
          <a:xfrm rot="16471918" flipH="1">
            <a:off x="4754631" y="1984924"/>
            <a:ext cx="885852" cy="884596"/>
          </a:xfrm>
          <a:prstGeom prst="rect">
            <a:avLst/>
          </a:prstGeom>
        </p:spPr>
      </p:pic>
      <p:sp>
        <p:nvSpPr>
          <p:cNvPr id="7" name="Google Shape;3936;p52">
            <a:extLst>
              <a:ext uri="{FF2B5EF4-FFF2-40B4-BE49-F238E27FC236}">
                <a16:creationId xmlns:a16="http://schemas.microsoft.com/office/drawing/2014/main" id="{27C0F683-643A-1F0D-90B7-5A367B5254E9}"/>
              </a:ext>
            </a:extLst>
          </p:cNvPr>
          <p:cNvSpPr txBox="1">
            <a:spLocks/>
          </p:cNvSpPr>
          <p:nvPr/>
        </p:nvSpPr>
        <p:spPr>
          <a:xfrm rot="16200000">
            <a:off x="4391002" y="2122917"/>
            <a:ext cx="1082747" cy="3018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r>
              <a:rPr lang="en-US" sz="900" dirty="0">
                <a:solidFill>
                  <a:schemeClr val="accent6">
                    <a:lumMod val="75000"/>
                  </a:schemeClr>
                </a:solidFill>
              </a:rPr>
              <a:t>obfuscation</a:t>
            </a:r>
          </a:p>
        </p:txBody>
      </p:sp>
      <p:sp>
        <p:nvSpPr>
          <p:cNvPr id="8" name="Google Shape;3936;p52">
            <a:extLst>
              <a:ext uri="{FF2B5EF4-FFF2-40B4-BE49-F238E27FC236}">
                <a16:creationId xmlns:a16="http://schemas.microsoft.com/office/drawing/2014/main" id="{DF8E6D1F-EA0A-B675-7621-EF6142D3DE4A}"/>
              </a:ext>
            </a:extLst>
          </p:cNvPr>
          <p:cNvSpPr txBox="1">
            <a:spLocks/>
          </p:cNvSpPr>
          <p:nvPr/>
        </p:nvSpPr>
        <p:spPr>
          <a:xfrm>
            <a:off x="754469" y="1648017"/>
            <a:ext cx="3597900" cy="4390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r>
              <a:rPr lang="en-US" sz="1200" dirty="0"/>
              <a:t>prevalent, simple and effective</a:t>
            </a:r>
          </a:p>
        </p:txBody>
      </p:sp>
      <p:sp>
        <p:nvSpPr>
          <p:cNvPr id="2" name="Google Shape;3506;p42">
            <a:extLst>
              <a:ext uri="{FF2B5EF4-FFF2-40B4-BE49-F238E27FC236}">
                <a16:creationId xmlns:a16="http://schemas.microsoft.com/office/drawing/2014/main" id="{A153C4B9-F124-F300-165D-2EFCD6536737}"/>
              </a:ext>
            </a:extLst>
          </p:cNvPr>
          <p:cNvSpPr txBox="1">
            <a:spLocks/>
          </p:cNvSpPr>
          <p:nvPr/>
        </p:nvSpPr>
        <p:spPr>
          <a:xfrm>
            <a:off x="8586438" y="4812866"/>
            <a:ext cx="557561" cy="3306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r"/>
            <a:r>
              <a:rPr lang="en-US" sz="1000" dirty="0"/>
              <a:t>8</a:t>
            </a:r>
          </a:p>
        </p:txBody>
      </p:sp>
    </p:spTree>
    <p:extLst>
      <p:ext uri="{BB962C8B-B14F-4D97-AF65-F5344CB8AC3E}">
        <p14:creationId xmlns:p14="http://schemas.microsoft.com/office/powerpoint/2010/main" val="2306307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28"/>
        <p:cNvGrpSpPr/>
        <p:nvPr/>
      </p:nvGrpSpPr>
      <p:grpSpPr>
        <a:xfrm>
          <a:off x="0" y="0"/>
          <a:ext cx="0" cy="0"/>
          <a:chOff x="0" y="0"/>
          <a:chExt cx="0" cy="0"/>
        </a:xfrm>
      </p:grpSpPr>
      <p:sp>
        <p:nvSpPr>
          <p:cNvPr id="2" name="Google Shape;3506;p42">
            <a:extLst>
              <a:ext uri="{FF2B5EF4-FFF2-40B4-BE49-F238E27FC236}">
                <a16:creationId xmlns:a16="http://schemas.microsoft.com/office/drawing/2014/main" id="{A153C4B9-F124-F300-165D-2EFCD6536737}"/>
              </a:ext>
            </a:extLst>
          </p:cNvPr>
          <p:cNvSpPr txBox="1">
            <a:spLocks/>
          </p:cNvSpPr>
          <p:nvPr/>
        </p:nvSpPr>
        <p:spPr>
          <a:xfrm>
            <a:off x="8586438" y="4812866"/>
            <a:ext cx="557561" cy="3306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r"/>
            <a:r>
              <a:rPr lang="en-US" sz="1000"/>
              <a:t>9</a:t>
            </a:r>
            <a:endParaRPr lang="en-US" sz="1000" dirty="0"/>
          </a:p>
        </p:txBody>
      </p:sp>
      <p:sp>
        <p:nvSpPr>
          <p:cNvPr id="16" name="Google Shape;3935;p52">
            <a:extLst>
              <a:ext uri="{FF2B5EF4-FFF2-40B4-BE49-F238E27FC236}">
                <a16:creationId xmlns:a16="http://schemas.microsoft.com/office/drawing/2014/main" id="{A347FF12-B59E-1445-0E27-2CC1916DC738}"/>
              </a:ext>
            </a:extLst>
          </p:cNvPr>
          <p:cNvSpPr txBox="1">
            <a:spLocks/>
          </p:cNvSpPr>
          <p:nvPr/>
        </p:nvSpPr>
        <p:spPr>
          <a:xfrm>
            <a:off x="740509" y="1422522"/>
            <a:ext cx="3753604" cy="106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1pPr>
            <a:lvl2pPr marR="0" lvl="1"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2pPr>
            <a:lvl3pPr marR="0" lvl="2"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3pPr>
            <a:lvl4pPr marR="0" lvl="3"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4pPr>
            <a:lvl5pPr marR="0" lvl="4"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5pPr>
            <a:lvl6pPr marR="0" lvl="5"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6pPr>
            <a:lvl7pPr marR="0" lvl="6"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7pPr>
            <a:lvl8pPr marR="0" lvl="7"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8pPr>
            <a:lvl9pPr marR="0" lvl="8" algn="ctr" rtl="0">
              <a:lnSpc>
                <a:spcPct val="100000"/>
              </a:lnSpc>
              <a:spcBef>
                <a:spcPts val="0"/>
              </a:spcBef>
              <a:spcAft>
                <a:spcPts val="0"/>
              </a:spcAft>
              <a:buClr>
                <a:schemeClr val="dk1"/>
              </a:buClr>
              <a:buSzPts val="3500"/>
              <a:buFont typeface="Outfit"/>
              <a:buNone/>
              <a:defRPr sz="3500" b="1" i="0" u="none" strike="noStrike" cap="none">
                <a:solidFill>
                  <a:schemeClr val="dk1"/>
                </a:solidFill>
                <a:latin typeface="Outfit"/>
                <a:ea typeface="Outfit"/>
                <a:cs typeface="Outfit"/>
                <a:sym typeface="Outfit"/>
              </a:defRPr>
            </a:lvl9pPr>
          </a:lstStyle>
          <a:p>
            <a:r>
              <a:rPr lang="en-US" sz="3000" dirty="0"/>
              <a:t>Identifier renaming</a:t>
            </a:r>
          </a:p>
        </p:txBody>
      </p:sp>
      <p:sp>
        <p:nvSpPr>
          <p:cNvPr id="21" name="Google Shape;3936;p52">
            <a:extLst>
              <a:ext uri="{FF2B5EF4-FFF2-40B4-BE49-F238E27FC236}">
                <a16:creationId xmlns:a16="http://schemas.microsoft.com/office/drawing/2014/main" id="{052FE5B2-6E30-B47F-A405-5F0050B00E09}"/>
              </a:ext>
            </a:extLst>
          </p:cNvPr>
          <p:cNvSpPr txBox="1">
            <a:spLocks/>
          </p:cNvSpPr>
          <p:nvPr/>
        </p:nvSpPr>
        <p:spPr>
          <a:xfrm>
            <a:off x="754469" y="2485722"/>
            <a:ext cx="3597900" cy="80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r>
              <a:rPr lang="en-US" dirty="0"/>
              <a:t>Variable, </a:t>
            </a:r>
            <a:r>
              <a:rPr lang="en-US" u="sng" dirty="0"/>
              <a:t>field</a:t>
            </a:r>
            <a:r>
              <a:rPr lang="en-US" dirty="0"/>
              <a:t>, method, class level.</a:t>
            </a:r>
          </a:p>
        </p:txBody>
      </p:sp>
      <p:sp>
        <p:nvSpPr>
          <p:cNvPr id="22" name="Google Shape;3936;p52">
            <a:extLst>
              <a:ext uri="{FF2B5EF4-FFF2-40B4-BE49-F238E27FC236}">
                <a16:creationId xmlns:a16="http://schemas.microsoft.com/office/drawing/2014/main" id="{30DCA337-8D2F-5615-5655-4EDE5E428548}"/>
              </a:ext>
            </a:extLst>
          </p:cNvPr>
          <p:cNvSpPr txBox="1">
            <a:spLocks/>
          </p:cNvSpPr>
          <p:nvPr/>
        </p:nvSpPr>
        <p:spPr>
          <a:xfrm>
            <a:off x="1269230" y="3201807"/>
            <a:ext cx="941823" cy="4742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sz="1200" dirty="0"/>
              <a:t>our target</a:t>
            </a:r>
          </a:p>
        </p:txBody>
      </p:sp>
      <p:cxnSp>
        <p:nvCxnSpPr>
          <p:cNvPr id="24" name="Straight Connector 23">
            <a:extLst>
              <a:ext uri="{FF2B5EF4-FFF2-40B4-BE49-F238E27FC236}">
                <a16:creationId xmlns:a16="http://schemas.microsoft.com/office/drawing/2014/main" id="{682E9E5E-9D63-5AF7-6A2A-FC73840FBC69}"/>
              </a:ext>
            </a:extLst>
          </p:cNvPr>
          <p:cNvCxnSpPr>
            <a:endCxn id="22" idx="0"/>
          </p:cNvCxnSpPr>
          <p:nvPr/>
        </p:nvCxnSpPr>
        <p:spPr>
          <a:xfrm>
            <a:off x="1740141" y="2943738"/>
            <a:ext cx="1" cy="2580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E9AB151-9826-B64F-CDB1-3995EA8F4A6E}"/>
              </a:ext>
            </a:extLst>
          </p:cNvPr>
          <p:cNvPicPr>
            <a:picLocks noChangeAspect="1"/>
          </p:cNvPicPr>
          <p:nvPr/>
        </p:nvPicPr>
        <p:blipFill>
          <a:blip r:embed="rId3"/>
          <a:stretch>
            <a:fillRect/>
          </a:stretch>
        </p:blipFill>
        <p:spPr>
          <a:xfrm>
            <a:off x="4743116" y="881490"/>
            <a:ext cx="3208464" cy="3208464"/>
          </a:xfrm>
          <a:prstGeom prst="rect">
            <a:avLst/>
          </a:prstGeom>
        </p:spPr>
      </p:pic>
    </p:spTree>
    <p:extLst>
      <p:ext uri="{BB962C8B-B14F-4D97-AF65-F5344CB8AC3E}">
        <p14:creationId xmlns:p14="http://schemas.microsoft.com/office/powerpoint/2010/main" val="3027803661"/>
      </p:ext>
    </p:extLst>
  </p:cSld>
  <p:clrMapOvr>
    <a:masterClrMapping/>
  </p:clrMapOvr>
</p:sld>
</file>

<file path=ppt/theme/theme1.xml><?xml version="1.0" encoding="utf-8"?>
<a:theme xmlns:a="http://schemas.openxmlformats.org/drawingml/2006/main" name="Longitudinal Data Analysis - Master of Science in Biostatistics by Slidesgo">
  <a:themeElements>
    <a:clrScheme name="Simple Light">
      <a:dk1>
        <a:srgbClr val="FFFFFF"/>
      </a:dk1>
      <a:lt1>
        <a:srgbClr val="0C343D"/>
      </a:lt1>
      <a:dk2>
        <a:srgbClr val="02C5AE"/>
      </a:dk2>
      <a:lt2>
        <a:srgbClr val="7DF3E5"/>
      </a:lt2>
      <a:accent1>
        <a:srgbClr val="B6F8F0"/>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10190</TotalTime>
  <Words>1838</Words>
  <Application>Microsoft Macintosh PowerPoint</Application>
  <PresentationFormat>On-screen Show (16:9)</PresentationFormat>
  <Paragraphs>450</Paragraphs>
  <Slides>50</Slides>
  <Notes>37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Lato</vt:lpstr>
      <vt:lpstr>Rockwell</vt:lpstr>
      <vt:lpstr>Arial</vt:lpstr>
      <vt:lpstr>Outfit</vt:lpstr>
      <vt:lpstr>Longitudinal Data Analysis - Master of Science in Biostatistics by Slidesgo</vt:lpstr>
      <vt:lpstr>Understanding LLMs abilities to deobfuscate Android Apps</vt:lpstr>
      <vt:lpstr>PowerPoint Presentation</vt:lpstr>
      <vt:lpstr>The Openness of the Android Ecosystem</vt:lpstr>
      <vt:lpstr>PowerPoint Presentation</vt:lpstr>
      <vt:lpstr>Forensic analysis</vt:lpstr>
      <vt:lpstr>Obfuscation…what?</vt:lpstr>
      <vt:lpstr>Double-edged sword</vt:lpstr>
      <vt:lpstr>Identifier renaming</vt:lpstr>
      <vt:lpstr>PowerPoint Presentation</vt:lpstr>
      <vt:lpstr>Obfuscation</vt:lpstr>
      <vt:lpstr>De-obfuscation</vt:lpstr>
      <vt:lpstr>Existing de-obfuscation tools</vt:lpstr>
      <vt:lpstr>PowerPoint Presentation</vt:lpstr>
      <vt:lpstr>DeofuscaThor</vt:lpstr>
      <vt:lpstr>Supervised Learning</vt:lpstr>
      <vt:lpstr>Corpus</vt:lpstr>
      <vt:lpstr>Corpus</vt:lpstr>
      <vt:lpstr>Corpus</vt:lpstr>
      <vt:lpstr>Existing projects</vt:lpstr>
      <vt:lpstr>PowerPoint Presentation</vt:lpstr>
      <vt:lpstr>Transfer learning</vt:lpstr>
      <vt:lpstr>pre-training</vt:lpstr>
      <vt:lpstr>pre-training</vt:lpstr>
      <vt:lpstr>5,300,019</vt:lpstr>
      <vt:lpstr>pre-training</vt:lpstr>
      <vt:lpstr>DeofuscaThor</vt:lpstr>
      <vt:lpstr>PowerPoint Presentation</vt:lpstr>
      <vt:lpstr>Large Language Model</vt:lpstr>
      <vt:lpstr>Code-Specific LLMs</vt:lpstr>
      <vt:lpstr>PowerPoint Presentation</vt:lpstr>
      <vt:lpstr>DeobfuscaThor CodeLLaMA LLaMA-3</vt:lpstr>
      <vt:lpstr>RQ1</vt:lpstr>
      <vt:lpstr>Deobfuscate the given code by replacing all the obfuscated field names enclosed between @@ symbols with the most probable unobfuscated names. Output only a JSON object where the keys are the obfuscated field names and the values are the corresponding unobfuscated names. Do not include any additional text, explanations, or comments. The output should be strictly in JSON format. Even in case of multiple obfuscated field names, ensure that every obfuscated field name present in the input has a corresponding unobfuscated name in the output.</vt:lpstr>
      <vt:lpstr>PowerPoint Presentation</vt:lpstr>
      <vt:lpstr>To which extent LLMs understand the task?</vt:lpstr>
      <vt:lpstr>Is task understanding related to method’s length?</vt:lpstr>
      <vt:lpstr>Is task understanding related to method’s number of fields?</vt:lpstr>
      <vt:lpstr>How much space do they take?</vt:lpstr>
      <vt:lpstr>PowerPoint Presentation</vt:lpstr>
      <vt:lpstr>PowerPoint Presentation</vt:lpstr>
      <vt:lpstr>PowerPoint Presentation</vt:lpstr>
      <vt:lpstr>PowerPoint Presentation</vt:lpstr>
      <vt:lpstr>[zero-shot prompt]   The following example shows how to carry out the task:    Input obfuscated method = "public double computeTriangleArea() {     if (this.@@f0960fb65@@ &lt;= 0 || this.@@f601bfa9d@@ &lt;= 0) {         throw new IllegalArgumentException("Base and height must be greater than zero.");          }     return 0.5 * this.@@f0960fb65@@ * this.@@f601bfa9d@@; }"   Expected output = {"f0960fb65": "triangleBase", "f601bfa9d": "triangleHeight"}</vt:lpstr>
      <vt:lpstr>PowerPoint Presentation</vt:lpstr>
      <vt:lpstr>RQ1</vt:lpstr>
      <vt:lpstr>RQ2</vt:lpstr>
      <vt:lpstr>Future works</vt:lpstr>
      <vt:lpstr>Special thanks</vt:lpstr>
      <vt:lpstr>Thanks!</vt:lpstr>
      <vt:lpstr>Metrics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vs. APKs obfuscation Swiss Joint Master of Science in Computer Science</dc:title>
  <cp:lastModifiedBy>jacopo caratti</cp:lastModifiedBy>
  <cp:revision>799</cp:revision>
  <dcterms:modified xsi:type="dcterms:W3CDTF">2024-07-19T14:28:59Z</dcterms:modified>
</cp:coreProperties>
</file>